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79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CCBDD74-C166-44F8-91CA-5AD3DD44B548}" type="datetimeFigureOut">
              <a:rPr lang="ar-IQ" smtClean="0"/>
              <a:pPr/>
              <a:t>02/07/1440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726E9D0-1714-4502-BA4A-6A456CDEAB8F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jhhhh</a:t>
            </a:r>
            <a:endParaRPr lang="en-US" dirty="0" smtClean="0"/>
          </a:p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26E9D0-1714-4502-BA4A-6A456CDEAB8F}" type="slidenum">
              <a:rPr lang="ar-IQ" smtClean="0"/>
              <a:pPr/>
              <a:t>1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02/07/1440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file:///D:\&#1575;&#1591;&#1585;&#1608;&#1581;&#1577;%20&#1583;&#1603;&#1578;&#1608;&#1585;&#1575;&#1569;%20&#1605;&#1581;&#1605;&#1583;%20&#1602;&#1575;&#1587;&#1605;\&#1575;&#1591;&#1585;&#1608;&#1581;&#1577;%20&#1605;&#1581;&#1605;&#1583;%20&#1602;&#1575;&#1587;&#1605;%20&#1583;&#1603;&#1578;&#1608;&#1585;&#1575;&#1569;\&#1578;&#1593;&#1604;&#1610;&#1605;%20&#1575;&#1604;&#1581;&#1585;&#1603;&#1575;&#1578;%20&#1575;&#1604;&#1575;&#1585;&#1590;&#1610;&#1577;%20&#1601;&#1610;%20&#1605;&#1608;&#1602;&#1593;%20&#1575;&#1604;&#1580;&#1605;&#1576;&#1575;&#1586;%20&#1575;&#1604;&#1593;&#1585;&#1576;&#1610;_files\2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file:///D:\&#1575;&#1591;&#1585;&#1608;&#1581;&#1577;%20&#1583;&#1603;&#1578;&#1608;&#1585;&#1575;&#1569;%20&#1605;&#1581;&#1605;&#1583;%20&#1602;&#1575;&#1587;&#1605;\&#1575;&#1591;&#1585;&#1608;&#1581;&#1577;%20&#1605;&#1581;&#1605;&#1583;%20&#1602;&#1575;&#1587;&#1605;%20&#1583;&#1603;&#1578;&#1608;&#1585;&#1575;&#1569;\&#1578;&#1593;&#1604;&#1610;&#1605;%20&#1575;&#1604;&#1581;&#1585;&#1603;&#1575;&#1578;%20&#1575;&#1604;&#1575;&#1585;&#1590;&#1610;&#1577;%20&#1601;&#1610;%20&#1605;&#1608;&#1602;&#1593;%20&#1575;&#1604;&#1580;&#1605;&#1576;&#1575;&#1586;%20&#1575;&#1604;&#1593;&#1585;&#1576;&#1610;_files\4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643174" y="357166"/>
            <a:ext cx="3929090" cy="571504"/>
          </a:xfrm>
        </p:spPr>
        <p:txBody>
          <a:bodyPr>
            <a:normAutofit fontScale="90000"/>
          </a:bodyPr>
          <a:lstStyle/>
          <a:p>
            <a:pPr lvl="0"/>
            <a:r>
              <a:rPr lang="ar-IQ" sz="2000" b="1" dirty="0" smtClean="0"/>
              <a:t>بساط الحركات الأرضية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ar-IQ" sz="24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1071546"/>
            <a:ext cx="6400800" cy="456725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sz="2000" dirty="0" smtClean="0"/>
              <a:t>يتكون بساط الحركات الأرضية من منطقة محددة بخطوط معلمة داخل مربع مساحته 144 متراً مربعاً مغطى بالسجاد </a:t>
            </a:r>
            <a:r>
              <a:rPr lang="ar-SA" sz="2000" dirty="0" err="1" smtClean="0"/>
              <a:t>و</a:t>
            </a:r>
            <a:r>
              <a:rPr lang="ar-SA" sz="2000" dirty="0" smtClean="0"/>
              <a:t> من تحته قطع لباد </a:t>
            </a:r>
            <a:r>
              <a:rPr lang="ar-SA" sz="2000" dirty="0" err="1" smtClean="0"/>
              <a:t>و</a:t>
            </a:r>
            <a:r>
              <a:rPr lang="ar-SA" sz="2000" dirty="0" smtClean="0"/>
              <a:t> من الأسفل قطع خشبية موضوعة على قطع بلاستيكية للمساعدة على القفز </a:t>
            </a:r>
            <a:r>
              <a:rPr lang="ar-SA" sz="2000" dirty="0" err="1" smtClean="0"/>
              <a:t>و</a:t>
            </a:r>
            <a:r>
              <a:rPr lang="ar-SA" sz="2000" dirty="0" smtClean="0"/>
              <a:t> لامتصاص الهبوط.يتكون الأداء من حركات </a:t>
            </a:r>
            <a:r>
              <a:rPr lang="ar-SA" sz="2000" dirty="0" err="1" smtClean="0"/>
              <a:t>أكروباتيكية</a:t>
            </a:r>
            <a:r>
              <a:rPr lang="ar-SA" sz="2000" dirty="0" smtClean="0"/>
              <a:t> و حركات قافزة مع أو من دون دوران </a:t>
            </a:r>
            <a:r>
              <a:rPr lang="ar-SA" sz="2000" dirty="0" err="1" smtClean="0"/>
              <a:t>و</a:t>
            </a:r>
            <a:r>
              <a:rPr lang="ar-SA" sz="2000" dirty="0" smtClean="0"/>
              <a:t> حركات رقص </a:t>
            </a:r>
            <a:r>
              <a:rPr lang="ar-SA" sz="2000" dirty="0" err="1" smtClean="0"/>
              <a:t>و</a:t>
            </a:r>
            <a:r>
              <a:rPr lang="ar-SA" sz="2000" dirty="0" smtClean="0"/>
              <a:t> حركات مرونة </a:t>
            </a:r>
            <a:r>
              <a:rPr lang="ar-SA" sz="2000" dirty="0" err="1" smtClean="0"/>
              <a:t>و</a:t>
            </a:r>
            <a:r>
              <a:rPr lang="ar-SA" sz="2000" dirty="0" smtClean="0"/>
              <a:t> حركات للوقوف على اليدين وللفتيات كل ذلك يؤدى بمصاحبة الموسيقي بما لا يزيد على دقيقة </a:t>
            </a:r>
            <a:r>
              <a:rPr lang="ar-SA" sz="2000" dirty="0" err="1" smtClean="0"/>
              <a:t>و</a:t>
            </a:r>
            <a:r>
              <a:rPr lang="ar-SA" sz="2000" dirty="0" smtClean="0"/>
              <a:t> نصف للفتيات للرجال من دون موسيقى بما لا يزيد على 70 ثانية. </a:t>
            </a:r>
            <a:endParaRPr lang="en-US" sz="2000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071802" y="214290"/>
            <a:ext cx="3143272" cy="642942"/>
          </a:xfrm>
        </p:spPr>
        <p:txBody>
          <a:bodyPr>
            <a:normAutofit fontScale="90000"/>
          </a:bodyPr>
          <a:lstStyle/>
          <a:p>
            <a:r>
              <a:rPr lang="ar-SA" sz="1800" b="1" dirty="0" smtClean="0"/>
              <a:t>المهارات الأساسية على بساط الحركات </a:t>
            </a:r>
            <a:r>
              <a:rPr lang="ar-SA" sz="1800" b="1" dirty="0" err="1" smtClean="0"/>
              <a:t>الارضية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ar-IQ" sz="20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285852" y="857232"/>
            <a:ext cx="6400800" cy="5429288"/>
          </a:xfrm>
        </p:spPr>
        <p:txBody>
          <a:bodyPr>
            <a:normAutofit/>
          </a:bodyPr>
          <a:lstStyle/>
          <a:p>
            <a:r>
              <a:rPr lang="ar-SA" sz="2400" b="1" dirty="0" smtClean="0"/>
              <a:t>أولا: الدحـــــرجــــــــات:</a:t>
            </a:r>
            <a:endParaRPr lang="en-US" sz="2400" dirty="0" smtClean="0"/>
          </a:p>
          <a:p>
            <a:r>
              <a:rPr lang="ar-SA" sz="2400" b="1" dirty="0" smtClean="0"/>
              <a:t> </a:t>
            </a:r>
            <a:endParaRPr lang="en-US" sz="2400" dirty="0" smtClean="0"/>
          </a:p>
          <a:p>
            <a:r>
              <a:rPr lang="ar-SA" sz="2400" dirty="0" smtClean="0"/>
              <a:t>أ‌-  الأمامية: المتكورة - الدحرجة الأمامية فتحاً - الدحرجة الأمامية ضما - قفزة الحوت - الدحرجة الأمامية الطائرة.</a:t>
            </a:r>
            <a:endParaRPr lang="en-US" sz="2400" dirty="0" smtClean="0"/>
          </a:p>
          <a:p>
            <a:r>
              <a:rPr lang="ar-SA" sz="2400" dirty="0" smtClean="0"/>
              <a:t>ب‌-  الخلفية: المتكورة – المنحنية ضماً – المنحنية فتحاَ – للوقوف على اليدين - للوقوف على اليدين مع اللف وغيرها.</a:t>
            </a:r>
            <a:endParaRPr lang="en-US" sz="2400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071670" y="285728"/>
            <a:ext cx="4857784" cy="655633"/>
          </a:xfrm>
        </p:spPr>
        <p:txBody>
          <a:bodyPr>
            <a:normAutofit/>
          </a:bodyPr>
          <a:lstStyle/>
          <a:p>
            <a:r>
              <a:rPr lang="ar-SA" sz="2800" b="1" dirty="0" smtClean="0"/>
              <a:t> </a:t>
            </a:r>
            <a:r>
              <a:rPr lang="ar-SA" sz="2800" dirty="0" smtClean="0"/>
              <a:t>الــدحـــرجــة الأمـــاميــــة المتـــكــــورة</a:t>
            </a:r>
            <a:endParaRPr lang="ar-IQ" sz="28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1000108"/>
            <a:ext cx="6400800" cy="4638692"/>
          </a:xfrm>
        </p:spPr>
        <p:txBody>
          <a:bodyPr>
            <a:normAutofit/>
          </a:bodyPr>
          <a:lstStyle/>
          <a:p>
            <a:endParaRPr lang="ar-IQ" dirty="0"/>
          </a:p>
        </p:txBody>
      </p:sp>
      <p:pic>
        <p:nvPicPr>
          <p:cNvPr id="4" name="صورة 3" descr="D:\اطروحة دكتوراء محمد قاسم\اطروحة محمد قاسم دكتوراء\تعليم الحركات الارضية في موقع الجمباز العربي_files\2.jpg"/>
          <p:cNvPicPr/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571605" y="2673667"/>
            <a:ext cx="4972388" cy="289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928794" y="285729"/>
            <a:ext cx="4786346" cy="642942"/>
          </a:xfrm>
        </p:spPr>
        <p:txBody>
          <a:bodyPr>
            <a:normAutofit/>
          </a:bodyPr>
          <a:lstStyle/>
          <a:p>
            <a:r>
              <a:rPr lang="ar-IQ" sz="2800" dirty="0" smtClean="0"/>
              <a:t>الخطوات</a:t>
            </a:r>
            <a:endParaRPr lang="ar-IQ" sz="28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928670"/>
            <a:ext cx="6400800" cy="4710130"/>
          </a:xfrm>
        </p:spPr>
        <p:txBody>
          <a:bodyPr>
            <a:normAutofit fontScale="85000" lnSpcReduction="10000"/>
          </a:bodyPr>
          <a:lstStyle/>
          <a:p>
            <a:r>
              <a:rPr lang="ar-SA" dirty="0" smtClean="0"/>
              <a:t>·  تبدأ من الوقوف ضماً الذراعين جانباً أو أماما أو عالياً.</a:t>
            </a:r>
            <a:endParaRPr lang="en-US" dirty="0" smtClean="0"/>
          </a:p>
          <a:p>
            <a:r>
              <a:rPr lang="ar-SA" dirty="0" smtClean="0"/>
              <a:t>·  ثني الركبتين لحوالي 45 درجة الذراعين أماما.</a:t>
            </a:r>
            <a:endParaRPr lang="en-US" dirty="0" smtClean="0"/>
          </a:p>
          <a:p>
            <a:r>
              <a:rPr lang="ar-SA" dirty="0" smtClean="0"/>
              <a:t>·  الميلان للأمام </a:t>
            </a:r>
            <a:r>
              <a:rPr lang="ar-SA" dirty="0" err="1" smtClean="0"/>
              <a:t>و</a:t>
            </a:r>
            <a:r>
              <a:rPr lang="ar-SA" dirty="0" smtClean="0"/>
              <a:t> وضع اليدين على الأرض لنقل الاستناد من الرجلين إلى اليدين</a:t>
            </a:r>
            <a:r>
              <a:rPr lang="ar-SA" b="1" dirty="0" smtClean="0"/>
              <a:t>.</a:t>
            </a:r>
            <a:endParaRPr lang="en-US" dirty="0" smtClean="0"/>
          </a:p>
          <a:p>
            <a:r>
              <a:rPr lang="ar-SA" dirty="0" smtClean="0"/>
              <a:t>·  مد الركبتين للحصول على عزم </a:t>
            </a:r>
            <a:r>
              <a:rPr lang="ar-SA" dirty="0" err="1" smtClean="0"/>
              <a:t>للدروان</a:t>
            </a:r>
            <a:r>
              <a:rPr lang="ar-SA" dirty="0" smtClean="0"/>
              <a:t>.</a:t>
            </a:r>
            <a:endParaRPr lang="en-US" dirty="0" smtClean="0"/>
          </a:p>
          <a:p>
            <a:r>
              <a:rPr lang="ar-SA" dirty="0" smtClean="0"/>
              <a:t>· لمس البساط بخلف الرقبة – الظهر – المقعدة( هنا تغادر اليدين البساط).</a:t>
            </a:r>
            <a:endParaRPr lang="en-US" dirty="0" smtClean="0"/>
          </a:p>
          <a:p>
            <a:r>
              <a:rPr lang="ar-SA" dirty="0" smtClean="0"/>
              <a:t>· ثني الركبتين بسرعة للوصول إلى التكور </a:t>
            </a:r>
            <a:r>
              <a:rPr lang="ar-SA" dirty="0" err="1" smtClean="0"/>
              <a:t>و</a:t>
            </a:r>
            <a:r>
              <a:rPr lang="ar-SA" dirty="0" smtClean="0"/>
              <a:t> الركبتين تمسان الصدر( من الممكن هنا مسك الساقين باليدين أو عدم مسكهما </a:t>
            </a:r>
            <a:r>
              <a:rPr lang="ar-SA" dirty="0" err="1" smtClean="0"/>
              <a:t>و</a:t>
            </a:r>
            <a:r>
              <a:rPr lang="ar-SA" dirty="0" smtClean="0"/>
              <a:t> مد الذراعين للأمام).</a:t>
            </a:r>
            <a:endParaRPr lang="en-US" dirty="0" smtClean="0"/>
          </a:p>
          <a:p>
            <a:r>
              <a:rPr lang="ar-SA" dirty="0" smtClean="0"/>
              <a:t>·  مد الركبتين للوصول إلى الوقوف مع اكتمال التدحرج.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71604" y="357166"/>
            <a:ext cx="5643602" cy="571503"/>
          </a:xfrm>
        </p:spPr>
        <p:txBody>
          <a:bodyPr>
            <a:normAutofit fontScale="90000"/>
          </a:bodyPr>
          <a:lstStyle/>
          <a:p>
            <a:r>
              <a:rPr lang="ar-SA" sz="2400" b="1" dirty="0" smtClean="0"/>
              <a:t>تعليم الحركة: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928670"/>
            <a:ext cx="6400800" cy="4710130"/>
          </a:xfrm>
        </p:spPr>
        <p:txBody>
          <a:bodyPr>
            <a:normAutofit/>
          </a:bodyPr>
          <a:lstStyle/>
          <a:p>
            <a:endParaRPr lang="ar-IQ" dirty="0"/>
          </a:p>
        </p:txBody>
      </p:sp>
      <p:pic>
        <p:nvPicPr>
          <p:cNvPr id="4" name="صورة 3" descr="D:\اطروحة دكتوراء محمد قاسم\اطروحة محمد قاسم دكتوراء\تعليم الحركات الارضية في موقع الجمباز العربي_files\4.jpg"/>
          <p:cNvPicPr/>
          <p:nvPr/>
        </p:nvPicPr>
        <p:blipFill>
          <a:blip r:embed="rId2" r:link="rId3">
            <a:lum bright="-20000" contrast="80000"/>
          </a:blip>
          <a:srcRect/>
          <a:stretch>
            <a:fillRect/>
          </a:stretch>
        </p:blipFill>
        <p:spPr bwMode="auto">
          <a:xfrm>
            <a:off x="1428728" y="1000108"/>
            <a:ext cx="635798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109</Words>
  <PresentationFormat>عرض على الشاشة (3:4)‏</PresentationFormat>
  <Paragraphs>19</Paragraphs>
  <Slides>5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بساط الحركات الأرضية </vt:lpstr>
      <vt:lpstr>المهارات الأساسية على بساط الحركات الارضية </vt:lpstr>
      <vt:lpstr> الــدحـــرجــة الأمـــاميــــة المتـــكــــورة</vt:lpstr>
      <vt:lpstr>الخطوات</vt:lpstr>
      <vt:lpstr>تعليم الحركة: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جمناستك اجهزة بنين</dc:title>
  <dc:creator>jazera</dc:creator>
  <cp:lastModifiedBy>jazera</cp:lastModifiedBy>
  <cp:revision>12</cp:revision>
  <dcterms:created xsi:type="dcterms:W3CDTF">2019-01-05T21:21:01Z</dcterms:created>
  <dcterms:modified xsi:type="dcterms:W3CDTF">2019-03-08T20:31:46Z</dcterms:modified>
</cp:coreProperties>
</file>