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7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9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5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7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1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21B0-EDFF-4169-8926-F37AB3D488F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4E21-D050-4B13-B027-88ABF4C4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Matrix Inversion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Simple 2 x 2 case</a:t>
            </a:r>
          </a:p>
        </p:txBody>
      </p:sp>
    </p:spTree>
    <p:extLst>
      <p:ext uri="{BB962C8B-B14F-4D97-AF65-F5344CB8AC3E}">
        <p14:creationId xmlns:p14="http://schemas.microsoft.com/office/powerpoint/2010/main" val="118705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524000" y="1600200"/>
          <a:ext cx="1752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49300" imgH="457200" progId="Equation.3">
                  <p:embed/>
                </p:oleObj>
              </mc:Choice>
              <mc:Fallback>
                <p:oleObj name="Equation" r:id="rId3" imgW="749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17526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114800" y="144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953000" y="1600200"/>
          <a:ext cx="20193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863225" imgH="457002" progId="Equation.3">
                  <p:embed/>
                </p:oleObj>
              </mc:Choice>
              <mc:Fallback>
                <p:oleObj name="Equation" r:id="rId5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20193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04800" y="2971800"/>
            <a:ext cx="3962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Since it is known that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1600200" y="4724400"/>
          <a:ext cx="35655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524000" imgH="457200" progId="Equation.3">
                  <p:embed/>
                </p:oleObj>
              </mc:Choice>
              <mc:Fallback>
                <p:oleObj name="Equation" r:id="rId7" imgW="1524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3565525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96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Multiplying gives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905000" y="1752600"/>
          <a:ext cx="1973263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23586" imgH="863225" progId="Equation.3">
                  <p:embed/>
                </p:oleObj>
              </mc:Choice>
              <mc:Fallback>
                <p:oleObj name="Equation" r:id="rId3" imgW="723586" imgH="863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600"/>
                        <a:ext cx="1973263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286000" y="5029200"/>
          <a:ext cx="1828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787058" imgH="253890" progId="Equation.3">
                  <p:embed/>
                </p:oleObj>
              </mc:Choice>
              <mc:Fallback>
                <p:oleObj name="Equation" r:id="rId5" imgW="78705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18288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096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It can simply be shown that</a:t>
            </a:r>
          </a:p>
        </p:txBody>
      </p:sp>
    </p:spTree>
    <p:extLst>
      <p:ext uri="{BB962C8B-B14F-4D97-AF65-F5344CB8AC3E}">
        <p14:creationId xmlns:p14="http://schemas.microsoft.com/office/powerpoint/2010/main" val="191732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447800" y="1676400"/>
          <a:ext cx="252571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079500" imgH="1676400" progId="Equation.3">
                  <p:embed/>
                </p:oleObj>
              </mc:Choice>
              <mc:Fallback>
                <p:oleObj name="Equation" r:id="rId3" imgW="1079500" imgH="167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252571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33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371600" y="1524000"/>
          <a:ext cx="3000375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282700" imgH="1676400" progId="Equation.3">
                  <p:embed/>
                </p:oleObj>
              </mc:Choice>
              <mc:Fallback>
                <p:oleObj name="Equation" r:id="rId3" imgW="1282700" imgH="167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3000375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5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195388" y="1676400"/>
          <a:ext cx="3032125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295400" imgH="1676400" progId="Equation.3">
                  <p:embed/>
                </p:oleObj>
              </mc:Choice>
              <mc:Fallback>
                <p:oleObj name="Equation" r:id="rId3" imgW="1295400" imgH="167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1676400"/>
                        <a:ext cx="3032125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84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462088" y="1676400"/>
          <a:ext cx="2497137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066800" imgH="1676400" progId="Equation.3">
                  <p:embed/>
                </p:oleObj>
              </mc:Choice>
              <mc:Fallback>
                <p:oleObj name="Equation" r:id="rId3" imgW="1066800" imgH="167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1676400"/>
                        <a:ext cx="2497137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52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 that for a 2 x 2 matrix the inverse can be constructed in a simple fashion as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038600" y="2133600"/>
          <a:ext cx="392112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676400" imgH="889000" progId="Equation.3">
                  <p:embed/>
                </p:oleObj>
              </mc:Choice>
              <mc:Fallback>
                <p:oleObj name="Equation" r:id="rId3" imgW="16764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33600"/>
                        <a:ext cx="392112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617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Exchange elements of main diagonal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Change sign in elements off main diagonal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Divide resulting matrix by the determinant</a:t>
            </a:r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366713" y="2514600"/>
          <a:ext cx="329088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977900" imgH="457200" progId="Equation.3">
                  <p:embed/>
                </p:oleObj>
              </mc:Choice>
              <mc:Fallback>
                <p:oleObj name="Equation" r:id="rId5" imgW="977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2514600"/>
                        <a:ext cx="3290887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095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</a:t>
            </a: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46088" y="1524000"/>
          <a:ext cx="5464175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336800" imgH="939800" progId="Equation.3">
                  <p:embed/>
                </p:oleObj>
              </mc:Choice>
              <mc:Fallback>
                <p:oleObj name="Equation" r:id="rId3" imgW="23368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524000"/>
                        <a:ext cx="5464175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Check inverse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447800" y="4267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=</a:t>
            </a:r>
            <a:r>
              <a:rPr lang="en-US" altLang="en-US" b="1"/>
              <a:t>I</a:t>
            </a:r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1524000" y="5105400"/>
          <a:ext cx="5138738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197100" imgH="685800" progId="Equation.3">
                  <p:embed/>
                </p:oleObj>
              </mc:Choice>
              <mc:Fallback>
                <p:oleObj name="Equation" r:id="rId5" imgW="21971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05400"/>
                        <a:ext cx="5138738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7554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عرض على الشاشة (3:4)‏</PresentationFormat>
  <Paragraphs>25</Paragraphs>
  <Slides>9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1" baseType="lpstr">
      <vt:lpstr>نسق Office</vt:lpstr>
      <vt:lpstr>Microsoft Equation 3.0</vt:lpstr>
      <vt:lpstr>Matrix Inversion</vt:lpstr>
      <vt:lpstr>Simple 2 x 2 case</vt:lpstr>
      <vt:lpstr>Simple 2 x 2 case</vt:lpstr>
      <vt:lpstr>Simple 2 x 2 case</vt:lpstr>
      <vt:lpstr>Simple 2 x 2 case</vt:lpstr>
      <vt:lpstr>Simple 2 x 2 case</vt:lpstr>
      <vt:lpstr>Simple 2 x 2 case</vt:lpstr>
      <vt:lpstr>Simple 2 x 2 case</vt:lpstr>
      <vt:lpstr>Simple 2 x 2 case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Inversion</dc:title>
  <dc:creator>HP</dc:creator>
  <cp:lastModifiedBy>HP</cp:lastModifiedBy>
  <cp:revision>1</cp:revision>
  <dcterms:created xsi:type="dcterms:W3CDTF">2019-03-08T19:23:46Z</dcterms:created>
  <dcterms:modified xsi:type="dcterms:W3CDTF">2019-03-08T19:24:03Z</dcterms:modified>
</cp:coreProperties>
</file>