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B804-0CFB-47E7-A45D-B18CB5D4CF25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0DCB-6636-4F28-AF7E-1477E0924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08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B804-0CFB-47E7-A45D-B18CB5D4CF25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0DCB-6636-4F28-AF7E-1477E0924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B804-0CFB-47E7-A45D-B18CB5D4CF25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0DCB-6636-4F28-AF7E-1477E0924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36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B804-0CFB-47E7-A45D-B18CB5D4CF25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0DCB-6636-4F28-AF7E-1477E0924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0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B804-0CFB-47E7-A45D-B18CB5D4CF25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0DCB-6636-4F28-AF7E-1477E0924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333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B804-0CFB-47E7-A45D-B18CB5D4CF25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0DCB-6636-4F28-AF7E-1477E0924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26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B804-0CFB-47E7-A45D-B18CB5D4CF25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0DCB-6636-4F28-AF7E-1477E0924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790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B804-0CFB-47E7-A45D-B18CB5D4CF25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0DCB-6636-4F28-AF7E-1477E0924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02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B804-0CFB-47E7-A45D-B18CB5D4CF25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0DCB-6636-4F28-AF7E-1477E0924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403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B804-0CFB-47E7-A45D-B18CB5D4CF25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0DCB-6636-4F28-AF7E-1477E0924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69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B804-0CFB-47E7-A45D-B18CB5D4CF25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40DCB-6636-4F28-AF7E-1477E0924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6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4B804-0CFB-47E7-A45D-B18CB5D4CF25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40DCB-6636-4F28-AF7E-1477E0924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60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533400" y="990600"/>
            <a:ext cx="662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INVERSE OF A MATRIX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81000" y="1471613"/>
            <a:ext cx="8458200" cy="538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Consider a scalar k.  The inverse is the reciprocal or division of 1 by the scalar.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Example: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k=7	the inverse of k or k</a:t>
            </a:r>
            <a:r>
              <a:rPr lang="en-US" altLang="en-US" baseline="30000"/>
              <a:t>-1</a:t>
            </a:r>
            <a:r>
              <a:rPr lang="en-US" altLang="en-US"/>
              <a:t> = 1/k = 1/7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Division of matrices is not defined since there may be </a:t>
            </a:r>
            <a:r>
              <a:rPr lang="en-US" altLang="en-US" b="1"/>
              <a:t>AB</a:t>
            </a:r>
            <a:r>
              <a:rPr lang="en-US" altLang="en-US"/>
              <a:t> = </a:t>
            </a:r>
            <a:r>
              <a:rPr lang="en-US" altLang="en-US" b="1"/>
              <a:t>AC</a:t>
            </a:r>
            <a:r>
              <a:rPr lang="en-US" altLang="en-US"/>
              <a:t> while </a:t>
            </a:r>
            <a:r>
              <a:rPr lang="en-US" altLang="en-US" b="1"/>
              <a:t>B</a:t>
            </a:r>
            <a:r>
              <a:rPr lang="en-US" altLang="en-US"/>
              <a:t> = </a:t>
            </a:r>
            <a:r>
              <a:rPr lang="en-US" altLang="en-US" b="1"/>
              <a:t>C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Instead matrix inversion is used. 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The inverse of a square matrix, </a:t>
            </a:r>
            <a:r>
              <a:rPr lang="en-US" altLang="en-US" b="1"/>
              <a:t>A</a:t>
            </a:r>
            <a:r>
              <a:rPr lang="en-US" altLang="en-US"/>
              <a:t>, if it exists, is the unique matrix </a:t>
            </a: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where: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b="1"/>
              <a:t>AA</a:t>
            </a:r>
            <a:r>
              <a:rPr lang="en-US" altLang="en-US" baseline="30000"/>
              <a:t>-1</a:t>
            </a:r>
            <a:r>
              <a:rPr lang="en-US" altLang="en-US"/>
              <a:t>  = </a:t>
            </a:r>
            <a:r>
              <a:rPr lang="en-US" altLang="en-US" b="1"/>
              <a:t>A</a:t>
            </a:r>
            <a:r>
              <a:rPr lang="en-US" altLang="en-US" baseline="30000"/>
              <a:t>-1</a:t>
            </a:r>
            <a:r>
              <a:rPr lang="en-US" altLang="en-US"/>
              <a:t> </a:t>
            </a:r>
            <a:r>
              <a:rPr lang="en-US" altLang="en-US" b="1"/>
              <a:t>A</a:t>
            </a:r>
            <a:r>
              <a:rPr lang="en-US" altLang="en-US"/>
              <a:t> = </a:t>
            </a:r>
            <a:r>
              <a:rPr lang="en-US" altLang="en-US" b="1"/>
              <a:t>I</a:t>
            </a:r>
          </a:p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1524000" y="3886200"/>
            <a:ext cx="152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018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Example:</a:t>
            </a:r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1981200" y="1524000"/>
          <a:ext cx="2716213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028700" imgH="939800" progId="Equation.3">
                  <p:embed/>
                </p:oleObj>
              </mc:Choice>
              <mc:Fallback>
                <p:oleObj name="Equation" r:id="rId3" imgW="10287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524000"/>
                        <a:ext cx="2716213" cy="248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2057400" y="4343400"/>
          <a:ext cx="3657600" cy="209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1638300" imgH="939800" progId="Equation.3">
                  <p:embed/>
                </p:oleObj>
              </mc:Choice>
              <mc:Fallback>
                <p:oleObj name="Equation" r:id="rId5" imgW="1638300" imgH="93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343400"/>
                        <a:ext cx="3657600" cy="209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152400" y="4114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Because:</a:t>
            </a:r>
          </a:p>
        </p:txBody>
      </p:sp>
      <p:sp>
        <p:nvSpPr>
          <p:cNvPr id="2" name="مستطيل 1"/>
          <p:cNvSpPr/>
          <p:nvPr/>
        </p:nvSpPr>
        <p:spPr>
          <a:xfrm>
            <a:off x="2057400" y="1828800"/>
            <a:ext cx="1371600" cy="533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A=</a:t>
            </a:r>
          </a:p>
        </p:txBody>
      </p:sp>
    </p:spTree>
    <p:extLst>
      <p:ext uri="{BB962C8B-B14F-4D97-AF65-F5344CB8AC3E}">
        <p14:creationId xmlns:p14="http://schemas.microsoft.com/office/powerpoint/2010/main" val="3897907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533400" y="990600"/>
            <a:ext cx="54102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Properties of the inverse: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/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1905000" y="1524000"/>
          <a:ext cx="2641600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1016000" imgH="1143000" progId="Equation.3">
                  <p:embed/>
                </p:oleObj>
              </mc:Choice>
              <mc:Fallback>
                <p:oleObj name="Equation" r:id="rId3" imgW="10160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524000"/>
                        <a:ext cx="2641600" cy="297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457200" y="4572000"/>
            <a:ext cx="85344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 square matrix that has an inverse is called a nonsingular matrix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A matrix that does not have an inverse is called a singular matrix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Square matrices have inverses except when the determinant is zero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When the determinant of a matrix is zero the matrix is singular</a:t>
            </a:r>
          </a:p>
        </p:txBody>
      </p:sp>
    </p:spTree>
    <p:extLst>
      <p:ext uri="{BB962C8B-B14F-4D97-AF65-F5344CB8AC3E}">
        <p14:creationId xmlns:p14="http://schemas.microsoft.com/office/powerpoint/2010/main" val="52637002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عرض على الشاشة (3:4)‏</PresentationFormat>
  <Paragraphs>19</Paragraphs>
  <Slides>3</Slides>
  <Notes>0</Notes>
  <HiddenSlides>0</HiddenSlides>
  <MMClips>0</MMClips>
  <ScaleCrop>false</ScaleCrop>
  <HeadingPairs>
    <vt:vector size="6" baseType="variant"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5" baseType="lpstr">
      <vt:lpstr>نسق Office</vt:lpstr>
      <vt:lpstr>Microsoft Equation 3.0</vt:lpstr>
      <vt:lpstr>Matrices - Operations</vt:lpstr>
      <vt:lpstr>Matrices - Operations</vt:lpstr>
      <vt:lpstr>Matrices - Operations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Matrices - Operations</dc:title>
  <dc:creator>HP</dc:creator>
  <cp:lastModifiedBy>HP</cp:lastModifiedBy>
  <cp:revision>1</cp:revision>
  <dcterms:created xsi:type="dcterms:W3CDTF">2019-03-08T19:19:58Z</dcterms:created>
  <dcterms:modified xsi:type="dcterms:W3CDTF">2019-03-08T19:20:14Z</dcterms:modified>
</cp:coreProperties>
</file>