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7085-2C5C-41ED-954F-ABAFC293589E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193D-F0C3-4570-BD8F-9D8700501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4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7085-2C5C-41ED-954F-ABAFC293589E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193D-F0C3-4570-BD8F-9D8700501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6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7085-2C5C-41ED-954F-ABAFC293589E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193D-F0C3-4570-BD8F-9D8700501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59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7085-2C5C-41ED-954F-ABAFC293589E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193D-F0C3-4570-BD8F-9D8700501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99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7085-2C5C-41ED-954F-ABAFC293589E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193D-F0C3-4570-BD8F-9D8700501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3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7085-2C5C-41ED-954F-ABAFC293589E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193D-F0C3-4570-BD8F-9D8700501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07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7085-2C5C-41ED-954F-ABAFC293589E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193D-F0C3-4570-BD8F-9D8700501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596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7085-2C5C-41ED-954F-ABAFC293589E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193D-F0C3-4570-BD8F-9D8700501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682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7085-2C5C-41ED-954F-ABAFC293589E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193D-F0C3-4570-BD8F-9D8700501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1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7085-2C5C-41ED-954F-ABAFC293589E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193D-F0C3-4570-BD8F-9D8700501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57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7085-2C5C-41ED-954F-ABAFC293589E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193D-F0C3-4570-BD8F-9D8700501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03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F7085-2C5C-41ED-954F-ABAFC293589E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C193D-F0C3-4570-BD8F-9D8700501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35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81000" y="990600"/>
            <a:ext cx="586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SYMMETRIC MATRICES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57200" y="1447800"/>
            <a:ext cx="63246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 Square matrix is symmetric if it is equal to its transpose: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b="1"/>
              <a:t>A</a:t>
            </a:r>
            <a:r>
              <a:rPr lang="en-US" altLang="en-US"/>
              <a:t> = </a:t>
            </a:r>
            <a:r>
              <a:rPr lang="en-US" altLang="en-US" b="1"/>
              <a:t>A</a:t>
            </a:r>
            <a:r>
              <a:rPr lang="en-US" altLang="en-US" baseline="30000"/>
              <a:t>T</a:t>
            </a: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2895600" y="3429000"/>
          <a:ext cx="1941513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825500" imgH="939800" progId="Equation.3">
                  <p:embed/>
                </p:oleObj>
              </mc:Choice>
              <mc:Fallback>
                <p:oleObj name="Equation" r:id="rId3" imgW="8255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429000"/>
                        <a:ext cx="1941513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1308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81000" y="1600200"/>
            <a:ext cx="7620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When the original matrix is square, transposition does not affect the elements of the main diagonal</a:t>
            </a:r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2667000" y="2590800"/>
          <a:ext cx="1941513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825500" imgH="939800" progId="Equation.3">
                  <p:embed/>
                </p:oleObj>
              </mc:Choice>
              <mc:Fallback>
                <p:oleObj name="Equation" r:id="rId3" imgW="8255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590800"/>
                        <a:ext cx="1941513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381000" y="4953000"/>
            <a:ext cx="8610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 identity matrix, </a:t>
            </a:r>
            <a:r>
              <a:rPr lang="en-US" altLang="en-US" b="1"/>
              <a:t>I</a:t>
            </a:r>
            <a:r>
              <a:rPr lang="en-US" altLang="en-US"/>
              <a:t>, a diagonal matrix </a:t>
            </a:r>
            <a:r>
              <a:rPr lang="en-US" altLang="en-US" b="1"/>
              <a:t>D</a:t>
            </a:r>
            <a:r>
              <a:rPr lang="en-US" altLang="en-US"/>
              <a:t>, and a scalar matrix, </a:t>
            </a:r>
            <a:r>
              <a:rPr lang="en-US" altLang="en-US" b="1"/>
              <a:t>K</a:t>
            </a:r>
            <a:r>
              <a:rPr lang="en-US" altLang="en-US"/>
              <a:t>, are equal to their transpose since the diagonal is unaffected.</a:t>
            </a:r>
          </a:p>
        </p:txBody>
      </p:sp>
    </p:spTree>
    <p:extLst>
      <p:ext uri="{BB962C8B-B14F-4D97-AF65-F5344CB8AC3E}">
        <p14:creationId xmlns:p14="http://schemas.microsoft.com/office/powerpoint/2010/main" val="182587690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عرض على الشاشة (3:4)‏</PresentationFormat>
  <Paragraphs>7</Paragraphs>
  <Slides>2</Slides>
  <Notes>0</Notes>
  <HiddenSlides>0</HiddenSlides>
  <MMClips>0</MMClips>
  <ScaleCrop>false</ScaleCrop>
  <HeadingPairs>
    <vt:vector size="6" baseType="variant"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4" baseType="lpstr">
      <vt:lpstr>نسق Office</vt:lpstr>
      <vt:lpstr>Microsoft Equation 3.0</vt:lpstr>
      <vt:lpstr>Matrices - Operations</vt:lpstr>
      <vt:lpstr>Matrices - Operations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Matrices - Operations</dc:title>
  <dc:creator>HP</dc:creator>
  <cp:lastModifiedBy>HP</cp:lastModifiedBy>
  <cp:revision>1</cp:revision>
  <dcterms:created xsi:type="dcterms:W3CDTF">2019-03-08T19:19:05Z</dcterms:created>
  <dcterms:modified xsi:type="dcterms:W3CDTF">2019-03-08T19:19:21Z</dcterms:modified>
</cp:coreProperties>
</file>