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5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9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3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0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9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8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1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5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3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F7085-2C5C-41ED-954F-ABAFC293589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C193D-F0C3-4570-BD8F-9D8700501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3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SYMMETRIC MATRICES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6324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Square matrix is symmetric if it is equal to its transpose: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2895600" y="3429000"/>
          <a:ext cx="194151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825500" imgH="939800" progId="Equation.3">
                  <p:embed/>
                </p:oleObj>
              </mc:Choice>
              <mc:Fallback>
                <p:oleObj name="Equation" r:id="rId3" imgW="8255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1941513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130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When the original matrix is square, transposition does not affect the elements of the main diagonal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667000" y="2590800"/>
          <a:ext cx="194151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825500" imgH="939800" progId="Equation.3">
                  <p:embed/>
                </p:oleObj>
              </mc:Choice>
              <mc:Fallback>
                <p:oleObj name="Equation" r:id="rId3" imgW="8255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90800"/>
                        <a:ext cx="1941513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81000" y="4953000"/>
            <a:ext cx="861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identity matrix, </a:t>
            </a:r>
            <a:r>
              <a:rPr lang="en-US" altLang="en-US" b="1"/>
              <a:t>I</a:t>
            </a:r>
            <a:r>
              <a:rPr lang="en-US" altLang="en-US"/>
              <a:t>, a diagonal matrix </a:t>
            </a:r>
            <a:r>
              <a:rPr lang="en-US" altLang="en-US" b="1"/>
              <a:t>D</a:t>
            </a:r>
            <a:r>
              <a:rPr lang="en-US" altLang="en-US"/>
              <a:t>, and a scalar matrix, </a:t>
            </a:r>
            <a:r>
              <a:rPr lang="en-US" altLang="en-US" b="1"/>
              <a:t>K</a:t>
            </a:r>
            <a:r>
              <a:rPr lang="en-US" altLang="en-US"/>
              <a:t>, are equal to their transpose since the diagonal is unaffected.</a:t>
            </a:r>
          </a:p>
        </p:txBody>
      </p:sp>
    </p:spTree>
    <p:extLst>
      <p:ext uri="{BB962C8B-B14F-4D97-AF65-F5344CB8AC3E}">
        <p14:creationId xmlns:p14="http://schemas.microsoft.com/office/powerpoint/2010/main" val="18258769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نسق Office</vt:lpstr>
      <vt:lpstr>Microsoft Equation 3.0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- Operations</dc:title>
  <dc:creator>HP</dc:creator>
  <cp:lastModifiedBy>HP</cp:lastModifiedBy>
  <cp:revision>1</cp:revision>
  <dcterms:created xsi:type="dcterms:W3CDTF">2019-03-08T19:19:05Z</dcterms:created>
  <dcterms:modified xsi:type="dcterms:W3CDTF">2019-03-08T19:19:21Z</dcterms:modified>
</cp:coreProperties>
</file>