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ED36-218C-4EE3-82A4-BFC14148170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9E3-3C90-42BE-A810-29EA87CF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75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ED36-218C-4EE3-82A4-BFC14148170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9E3-3C90-42BE-A810-29EA87CF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8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ED36-218C-4EE3-82A4-BFC14148170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9E3-3C90-42BE-A810-29EA87CF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6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ED36-218C-4EE3-82A4-BFC14148170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9E3-3C90-42BE-A810-29EA87CF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0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ED36-218C-4EE3-82A4-BFC14148170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9E3-3C90-42BE-A810-29EA87CF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4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ED36-218C-4EE3-82A4-BFC14148170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9E3-3C90-42BE-A810-29EA87CF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1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ED36-218C-4EE3-82A4-BFC14148170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9E3-3C90-42BE-A810-29EA87CF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9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ED36-218C-4EE3-82A4-BFC14148170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9E3-3C90-42BE-A810-29EA87CF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05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ED36-218C-4EE3-82A4-BFC14148170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9E3-3C90-42BE-A810-29EA87CF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8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ED36-218C-4EE3-82A4-BFC14148170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9E3-3C90-42BE-A810-29EA87CF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5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ED36-218C-4EE3-82A4-BFC14148170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9E3-3C90-42BE-A810-29EA87CF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1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7ED36-218C-4EE3-82A4-BFC14148170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389E3-3C90-42BE-A810-29EA87CF9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9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SCALAR MULTIPLICATION OF MATRICES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04800" y="1905000"/>
            <a:ext cx="8382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Matrices can be multiplied by a scalar (constant or single element)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Let k be a scalar ; then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kA = Ak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33400" y="41910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Ex.  If k=4 and </a:t>
            </a:r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3041650" y="3962400"/>
          <a:ext cx="1612900" cy="216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825500" imgH="914400" progId="Equation.3">
                  <p:embed/>
                </p:oleObj>
              </mc:Choice>
              <mc:Fallback>
                <p:oleObj name="Equation" r:id="rId3" imgW="8255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1650" y="3962400"/>
                        <a:ext cx="1612900" cy="216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960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1219200" y="1295400"/>
          <a:ext cx="4789488" cy="216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451100" imgH="914400" progId="Equation.3">
                  <p:embed/>
                </p:oleObj>
              </mc:Choice>
              <mc:Fallback>
                <p:oleObj name="Equation" r:id="rId3" imgW="24511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95400"/>
                        <a:ext cx="4789488" cy="216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219200" y="3886200"/>
            <a:ext cx="6858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Properties: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 k (</a:t>
            </a:r>
            <a:r>
              <a:rPr lang="en-US" altLang="en-US" b="1"/>
              <a:t>A</a:t>
            </a:r>
            <a:r>
              <a:rPr lang="en-US" altLang="en-US"/>
              <a:t> + </a:t>
            </a:r>
            <a:r>
              <a:rPr lang="en-US" altLang="en-US" b="1"/>
              <a:t>B</a:t>
            </a:r>
            <a:r>
              <a:rPr lang="en-US" altLang="en-US"/>
              <a:t>) = k</a:t>
            </a:r>
            <a:r>
              <a:rPr lang="en-US" altLang="en-US" b="1"/>
              <a:t>A</a:t>
            </a:r>
            <a:r>
              <a:rPr lang="en-US" altLang="en-US"/>
              <a:t> + k</a:t>
            </a:r>
            <a:r>
              <a:rPr lang="en-US" altLang="en-US" b="1"/>
              <a:t>B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 (k + g)</a:t>
            </a:r>
            <a:r>
              <a:rPr lang="en-US" altLang="en-US" b="1"/>
              <a:t>A</a:t>
            </a:r>
            <a:r>
              <a:rPr lang="en-US" altLang="en-US"/>
              <a:t> = k</a:t>
            </a:r>
            <a:r>
              <a:rPr lang="en-US" altLang="en-US" b="1"/>
              <a:t>A</a:t>
            </a:r>
            <a:r>
              <a:rPr lang="en-US" altLang="en-US"/>
              <a:t> + g</a:t>
            </a:r>
            <a:r>
              <a:rPr lang="en-US" altLang="en-US" b="1"/>
              <a:t>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 k(</a:t>
            </a:r>
            <a:r>
              <a:rPr lang="en-US" altLang="en-US" b="1"/>
              <a:t>AB</a:t>
            </a:r>
            <a:r>
              <a:rPr lang="en-US" altLang="en-US"/>
              <a:t>) = (k</a:t>
            </a:r>
            <a:r>
              <a:rPr lang="en-US" altLang="en-US" b="1"/>
              <a:t>A</a:t>
            </a:r>
            <a:r>
              <a:rPr lang="en-US" altLang="en-US"/>
              <a:t>)</a:t>
            </a:r>
            <a:r>
              <a:rPr lang="en-US" altLang="en-US" b="1"/>
              <a:t>B</a:t>
            </a:r>
            <a:r>
              <a:rPr lang="en-US" altLang="en-US"/>
              <a:t> = </a:t>
            </a:r>
            <a:r>
              <a:rPr lang="en-US" altLang="en-US" b="1"/>
              <a:t>A</a:t>
            </a:r>
            <a:r>
              <a:rPr lang="en-US" altLang="en-US"/>
              <a:t>(k)</a:t>
            </a:r>
            <a:r>
              <a:rPr lang="en-US" altLang="en-US" b="1"/>
              <a:t>B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 k(g</a:t>
            </a:r>
            <a:r>
              <a:rPr lang="en-US" altLang="en-US" b="1"/>
              <a:t>A</a:t>
            </a:r>
            <a:r>
              <a:rPr lang="en-US" altLang="en-US"/>
              <a:t>) = (kg)</a:t>
            </a:r>
            <a:r>
              <a:rPr lang="en-US" altLang="en-US" b="1"/>
              <a:t>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261321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عرض على الشاشة (3:4)‏</PresentationFormat>
  <Paragraphs>12</Paragraphs>
  <Slides>2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4" baseType="lpstr">
      <vt:lpstr>نسق Office</vt:lpstr>
      <vt:lpstr>Microsoft Equation 3.0</vt:lpstr>
      <vt:lpstr>Matrices - Operations</vt:lpstr>
      <vt:lpstr>Matrices - Operations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Matrices - Operations</dc:title>
  <dc:creator>HP</dc:creator>
  <cp:lastModifiedBy>HP</cp:lastModifiedBy>
  <cp:revision>1</cp:revision>
  <dcterms:created xsi:type="dcterms:W3CDTF">2019-03-08T19:14:34Z</dcterms:created>
  <dcterms:modified xsi:type="dcterms:W3CDTF">2019-03-08T19:15:18Z</dcterms:modified>
</cp:coreProperties>
</file>