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97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84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6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00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45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18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9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10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8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85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12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7ED36-218C-4EE3-82A4-BFC14148170D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89E3-3C90-42BE-A810-29EA87CF9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99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533400" y="1219200"/>
            <a:ext cx="739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SCALAR MULTIPLICATION OF MATRICES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04800" y="1905000"/>
            <a:ext cx="8382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Matrices can be multiplied by a scalar (constant or single element)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/>
              <a:t>Let k be a scalar ; then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</a:rPr>
              <a:t>kA = Ak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533400" y="4191000"/>
            <a:ext cx="2209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Ex.  If k=4 and </a:t>
            </a:r>
          </a:p>
        </p:txBody>
      </p:sp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3041650" y="3962400"/>
          <a:ext cx="1612900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825500" imgH="914400" progId="Equation.3">
                  <p:embed/>
                </p:oleObj>
              </mc:Choice>
              <mc:Fallback>
                <p:oleObj name="Equation" r:id="rId3" imgW="8255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1650" y="3962400"/>
                        <a:ext cx="1612900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960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Matrices - Operations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1219200" y="1295400"/>
          <a:ext cx="4789488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2451100" imgH="914400" progId="Equation.3">
                  <p:embed/>
                </p:oleObj>
              </mc:Choice>
              <mc:Fallback>
                <p:oleObj name="Equation" r:id="rId3" imgW="24511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295400"/>
                        <a:ext cx="4789488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219200" y="3886200"/>
            <a:ext cx="685800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Properties: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 k (</a:t>
            </a:r>
            <a:r>
              <a:rPr lang="en-US" altLang="en-US" b="1"/>
              <a:t>A</a:t>
            </a:r>
            <a:r>
              <a:rPr lang="en-US" altLang="en-US"/>
              <a:t> + </a:t>
            </a:r>
            <a:r>
              <a:rPr lang="en-US" altLang="en-US" b="1"/>
              <a:t>B</a:t>
            </a:r>
            <a:r>
              <a:rPr lang="en-US" altLang="en-US"/>
              <a:t>) = k</a:t>
            </a:r>
            <a:r>
              <a:rPr lang="en-US" altLang="en-US" b="1"/>
              <a:t>A</a:t>
            </a:r>
            <a:r>
              <a:rPr lang="en-US" altLang="en-US"/>
              <a:t> + k</a:t>
            </a:r>
            <a:r>
              <a:rPr lang="en-US" altLang="en-US" b="1"/>
              <a:t>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 (k + g)</a:t>
            </a:r>
            <a:r>
              <a:rPr lang="en-US" altLang="en-US" b="1"/>
              <a:t>A</a:t>
            </a:r>
            <a:r>
              <a:rPr lang="en-US" altLang="en-US"/>
              <a:t> = k</a:t>
            </a:r>
            <a:r>
              <a:rPr lang="en-US" altLang="en-US" b="1"/>
              <a:t>A</a:t>
            </a:r>
            <a:r>
              <a:rPr lang="en-US" altLang="en-US"/>
              <a:t> + g</a:t>
            </a:r>
            <a:r>
              <a:rPr lang="en-US" altLang="en-US" b="1"/>
              <a:t>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 k(</a:t>
            </a:r>
            <a:r>
              <a:rPr lang="en-US" altLang="en-US" b="1"/>
              <a:t>AB</a:t>
            </a:r>
            <a:r>
              <a:rPr lang="en-US" altLang="en-US"/>
              <a:t>) = (k</a:t>
            </a:r>
            <a:r>
              <a:rPr lang="en-US" altLang="en-US" b="1"/>
              <a:t>A</a:t>
            </a:r>
            <a:r>
              <a:rPr lang="en-US" altLang="en-US"/>
              <a:t>)</a:t>
            </a:r>
            <a:r>
              <a:rPr lang="en-US" altLang="en-US" b="1"/>
              <a:t>B</a:t>
            </a:r>
            <a:r>
              <a:rPr lang="en-US" altLang="en-US"/>
              <a:t> = </a:t>
            </a:r>
            <a:r>
              <a:rPr lang="en-US" altLang="en-US" b="1"/>
              <a:t>A</a:t>
            </a:r>
            <a:r>
              <a:rPr lang="en-US" altLang="en-US"/>
              <a:t>(k)</a:t>
            </a:r>
            <a:r>
              <a:rPr lang="en-US" altLang="en-US" b="1"/>
              <a:t>B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 k(g</a:t>
            </a:r>
            <a:r>
              <a:rPr lang="en-US" altLang="en-US" b="1"/>
              <a:t>A</a:t>
            </a:r>
            <a:r>
              <a:rPr lang="en-US" altLang="en-US"/>
              <a:t>) = (kg)</a:t>
            </a:r>
            <a:r>
              <a:rPr lang="en-US" altLang="en-US" b="1"/>
              <a:t>A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26132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عرض على الشاشة (3:4)‏</PresentationFormat>
  <Paragraphs>12</Paragraphs>
  <Slides>2</Slides>
  <Notes>0</Notes>
  <HiddenSlides>0</HiddenSlides>
  <MMClips>0</MMClips>
  <ScaleCrop>false</ScaleCrop>
  <HeadingPairs>
    <vt:vector size="6" baseType="variant">
      <vt:variant>
        <vt:lpstr>نسق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4" baseType="lpstr">
      <vt:lpstr>نسق Office</vt:lpstr>
      <vt:lpstr>Microsoft Equation 3.0</vt:lpstr>
      <vt:lpstr>Matrices - Operations</vt:lpstr>
      <vt:lpstr>Matrices - Operations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Matrices - Operations</dc:title>
  <dc:creator>HP</dc:creator>
  <cp:lastModifiedBy>HP</cp:lastModifiedBy>
  <cp:revision>1</cp:revision>
  <dcterms:created xsi:type="dcterms:W3CDTF">2019-03-08T19:14:34Z</dcterms:created>
  <dcterms:modified xsi:type="dcterms:W3CDTF">2019-03-08T19:15:18Z</dcterms:modified>
</cp:coreProperties>
</file>