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3" y="548680"/>
            <a:ext cx="5273675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167"/>
            <a:ext cx="8586043" cy="220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869160"/>
            <a:ext cx="8405911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020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9464"/>
            <a:ext cx="8357964" cy="359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5085184"/>
            <a:ext cx="835796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501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5938"/>
            <a:ext cx="8784975" cy="582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519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63896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636" y="1340768"/>
            <a:ext cx="6608763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93096"/>
            <a:ext cx="8045871" cy="125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53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51403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514035" cy="42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62944"/>
            <a:ext cx="8148667" cy="4218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081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586043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8586043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62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514035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1008"/>
            <a:ext cx="8514035" cy="308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470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178" y="265941"/>
            <a:ext cx="6361113" cy="31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45024"/>
            <a:ext cx="8514035" cy="301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806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7937971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370019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410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8035798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346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</TotalTime>
  <Words>0</Words>
  <Application>Microsoft Office PowerPoint</Application>
  <PresentationFormat>عرض على الشاشة (3:4)‏</PresentationFormat>
  <Paragraphs>0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2</cp:revision>
  <dcterms:created xsi:type="dcterms:W3CDTF">2018-12-11T15:26:15Z</dcterms:created>
  <dcterms:modified xsi:type="dcterms:W3CDTF">2018-12-11T20:00:47Z</dcterms:modified>
</cp:coreProperties>
</file>