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84" r:id="rId1"/>
  </p:sldMasterIdLst>
  <p:sldIdLst>
    <p:sldId id="256" r:id="rId2"/>
    <p:sldId id="266" r:id="rId3"/>
    <p:sldId id="257" r:id="rId4"/>
    <p:sldId id="258" r:id="rId5"/>
    <p:sldId id="259" r:id="rId6"/>
    <p:sldId id="260" r:id="rId7"/>
    <p:sldId id="261" r:id="rId8"/>
    <p:sldId id="262" r:id="rId9"/>
    <p:sldId id="263" r:id="rId10"/>
    <p:sldId id="265" r:id="rId11"/>
  </p:sldIdLst>
  <p:sldSz cx="6858000" cy="9144000" type="screen4x3"/>
  <p:notesSz cx="6858000" cy="9144000"/>
  <p:defaultText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4380"/>
    <p:restoredTop sz="94660"/>
  </p:normalViewPr>
  <p:slideViewPr>
    <p:cSldViewPr>
      <p:cViewPr varScale="1">
        <p:scale>
          <a:sx n="47" d="100"/>
          <a:sy n="47" d="100"/>
        </p:scale>
        <p:origin x="-612" y="-108"/>
      </p:cViewPr>
      <p:guideLst>
        <p:guide orient="horz" pos="2880"/>
        <p:guide pos="216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7" name="مثلث متساوي الساقين 6"/>
          <p:cNvSpPr/>
          <p:nvPr/>
        </p:nvSpPr>
        <p:spPr>
          <a:xfrm rot="16200000">
            <a:off x="5113655" y="7383194"/>
            <a:ext cx="2523932" cy="970671"/>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عنوان 7"/>
          <p:cNvSpPr>
            <a:spLocks noGrp="1"/>
          </p:cNvSpPr>
          <p:nvPr>
            <p:ph type="ctrTitle"/>
          </p:nvPr>
        </p:nvSpPr>
        <p:spPr>
          <a:xfrm>
            <a:off x="405408" y="1035052"/>
            <a:ext cx="6047184" cy="1960033"/>
          </a:xfrm>
        </p:spPr>
        <p:txBody>
          <a:bodyPr anchor="b">
            <a:normAutofit/>
          </a:bodyPr>
          <a:lstStyle>
            <a:lvl1pPr algn="r">
              <a:defRPr sz="4400"/>
            </a:lvl1pPr>
          </a:lstStyle>
          <a:p>
            <a:r>
              <a:rPr kumimoji="0" lang="ar-SA" smtClean="0"/>
              <a:t>انقر لتحرير نمط العنوان الرئيسي</a:t>
            </a:r>
            <a:endParaRPr kumimoji="0" lang="en-US"/>
          </a:p>
        </p:txBody>
      </p:sp>
      <p:sp>
        <p:nvSpPr>
          <p:cNvPr id="9" name="عنوان فرعي 8"/>
          <p:cNvSpPr>
            <a:spLocks noGrp="1"/>
          </p:cNvSpPr>
          <p:nvPr>
            <p:ph type="subTitle" idx="1"/>
          </p:nvPr>
        </p:nvSpPr>
        <p:spPr>
          <a:xfrm>
            <a:off x="405408" y="3000373"/>
            <a:ext cx="6047184" cy="2336800"/>
          </a:xfrm>
        </p:spPr>
        <p:txBody>
          <a:bodyPr/>
          <a:lstStyle>
            <a:lvl1pPr marL="0" marR="36576" indent="0" algn="r">
              <a:spcBef>
                <a:spcPts val="0"/>
              </a:spcBef>
              <a:buNone/>
              <a:defRPr>
                <a:ln>
                  <a:solidFill>
                    <a:schemeClr val="bg2"/>
                  </a:solidFill>
                </a:ln>
                <a:solidFill>
                  <a:schemeClr val="tx1">
                    <a:tint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ar-SA" smtClean="0"/>
              <a:t>انقر لتحرير نمط العنوان الثانوي الرئيسي</a:t>
            </a:r>
            <a:endParaRPr kumimoji="0" lang="en-US"/>
          </a:p>
        </p:txBody>
      </p:sp>
      <p:sp>
        <p:nvSpPr>
          <p:cNvPr id="28" name="عنصر نائب للتاريخ 27"/>
          <p:cNvSpPr>
            <a:spLocks noGrp="1"/>
          </p:cNvSpPr>
          <p:nvPr>
            <p:ph type="dt" sz="half" idx="10"/>
          </p:nvPr>
        </p:nvSpPr>
        <p:spPr>
          <a:xfrm>
            <a:off x="1028700" y="8016876"/>
            <a:ext cx="4343400" cy="486833"/>
          </a:xfrm>
        </p:spPr>
        <p:txBody>
          <a:bodyPr tIns="0" bIns="0" anchor="t"/>
          <a:lstStyle>
            <a:lvl1pPr algn="r">
              <a:defRPr sz="1000"/>
            </a:lvl1pPr>
          </a:lstStyle>
          <a:p>
            <a:fld id="{1B8ABB09-4A1D-463E-8065-109CC2B7EFAA}" type="datetimeFigureOut">
              <a:rPr lang="ar-SA" smtClean="0"/>
              <a:t>23/06/1440</a:t>
            </a:fld>
            <a:endParaRPr lang="ar-SA"/>
          </a:p>
        </p:txBody>
      </p:sp>
      <p:sp>
        <p:nvSpPr>
          <p:cNvPr id="17" name="عنصر نائب للتذييل 16"/>
          <p:cNvSpPr>
            <a:spLocks noGrp="1"/>
          </p:cNvSpPr>
          <p:nvPr>
            <p:ph type="ftr" sz="quarter" idx="11"/>
          </p:nvPr>
        </p:nvSpPr>
        <p:spPr>
          <a:xfrm>
            <a:off x="1028700" y="7534273"/>
            <a:ext cx="4343400" cy="486833"/>
          </a:xfrm>
        </p:spPr>
        <p:txBody>
          <a:bodyPr tIns="0" bIns="0" anchor="b"/>
          <a:lstStyle>
            <a:lvl1pPr algn="r">
              <a:defRPr sz="1100"/>
            </a:lvl1pPr>
          </a:lstStyle>
          <a:p>
            <a:endParaRPr lang="ar-SA"/>
          </a:p>
        </p:txBody>
      </p:sp>
      <p:sp>
        <p:nvSpPr>
          <p:cNvPr id="29" name="عنصر نائب لرقم الشريحة 28"/>
          <p:cNvSpPr>
            <a:spLocks noGrp="1"/>
          </p:cNvSpPr>
          <p:nvPr>
            <p:ph type="sldNum" sz="quarter" idx="12"/>
          </p:nvPr>
        </p:nvSpPr>
        <p:spPr>
          <a:xfrm>
            <a:off x="6294185" y="7669743"/>
            <a:ext cx="377190" cy="486833"/>
          </a:xfrm>
        </p:spPr>
        <p:txBody>
          <a:bodyPr anchor="ctr"/>
          <a:lstStyle>
            <a:lvl1pPr algn="ctr">
              <a:defRPr sz="1300">
                <a:solidFill>
                  <a:srgbClr val="FFFFFF"/>
                </a:solidFill>
              </a:defRPr>
            </a:lvl1pPr>
          </a:lstStyle>
          <a:p>
            <a:fld id="{0B34F065-1154-456A-91E3-76DE8E75E17B}" type="slidenum">
              <a:rPr lang="ar-SA" smtClean="0"/>
              <a:t>‹#›</a:t>
            </a:fld>
            <a:endParaRPr lang="ar-SA"/>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kumimoji="0" lang="ar-SA" smtClean="0"/>
              <a:t>انقر لتحرير نمط العنوان الرئيسي</a:t>
            </a:r>
            <a:endParaRPr kumimoji="0" lang="en-US"/>
          </a:p>
        </p:txBody>
      </p:sp>
      <p:sp>
        <p:nvSpPr>
          <p:cNvPr id="3" name="عنصر نائب للعنوان العمودي 2"/>
          <p:cNvSpPr>
            <a:spLocks noGrp="1"/>
          </p:cNvSpPr>
          <p:nvPr>
            <p:ph type="body" orient="vert" idx="1"/>
          </p:nvPr>
        </p:nvSpPr>
        <p:spPr/>
        <p:txBody>
          <a:bodyPr vert="eaVer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تاريخ 3"/>
          <p:cNvSpPr>
            <a:spLocks noGrp="1"/>
          </p:cNvSpPr>
          <p:nvPr>
            <p:ph type="dt" sz="half" idx="10"/>
          </p:nvPr>
        </p:nvSpPr>
        <p:spPr/>
        <p:txBody>
          <a:bodyPr/>
          <a:lstStyle/>
          <a:p>
            <a:fld id="{1B8ABB09-4A1D-463E-8065-109CC2B7EFAA}" type="datetimeFigureOut">
              <a:rPr lang="ar-SA" smtClean="0"/>
              <a:t>23/06/1440</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5086350" y="508000"/>
            <a:ext cx="1428750" cy="7315200"/>
          </a:xfrm>
        </p:spPr>
        <p:txBody>
          <a:bodyPr vert="eaVert"/>
          <a:lstStyle/>
          <a:p>
            <a:r>
              <a:rPr kumimoji="0" lang="ar-SA" smtClean="0"/>
              <a:t>انقر لتحرير نمط العنوان الرئيسي</a:t>
            </a:r>
            <a:endParaRPr kumimoji="0" lang="en-US"/>
          </a:p>
        </p:txBody>
      </p:sp>
      <p:sp>
        <p:nvSpPr>
          <p:cNvPr id="3" name="عنصر نائب للعنوان العمودي 2"/>
          <p:cNvSpPr>
            <a:spLocks noGrp="1"/>
          </p:cNvSpPr>
          <p:nvPr>
            <p:ph type="body" orient="vert" idx="1"/>
          </p:nvPr>
        </p:nvSpPr>
        <p:spPr>
          <a:xfrm>
            <a:off x="342900" y="508000"/>
            <a:ext cx="4686300" cy="7315200"/>
          </a:xfrm>
        </p:spPr>
        <p:txBody>
          <a:bodyPr vert="eaVer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تاريخ 3"/>
          <p:cNvSpPr>
            <a:spLocks noGrp="1"/>
          </p:cNvSpPr>
          <p:nvPr>
            <p:ph type="dt" sz="half" idx="10"/>
          </p:nvPr>
        </p:nvSpPr>
        <p:spPr/>
        <p:txBody>
          <a:bodyPr/>
          <a:lstStyle/>
          <a:p>
            <a:fld id="{1B8ABB09-4A1D-463E-8065-109CC2B7EFAA}" type="datetimeFigureOut">
              <a:rPr lang="ar-SA" smtClean="0"/>
              <a:t>23/06/1440</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a:xfrm>
            <a:off x="342900" y="356659"/>
            <a:ext cx="6172200" cy="1865376"/>
          </a:xfrm>
        </p:spPr>
        <p:txBody>
          <a:bodyPr/>
          <a:lstStyle/>
          <a:p>
            <a:r>
              <a:rPr kumimoji="0" lang="ar-SA" smtClean="0"/>
              <a:t>انقر لتحرير نمط العنوان الرئيسي</a:t>
            </a:r>
            <a:endParaRPr kumimoji="0" lang="en-US"/>
          </a:p>
        </p:txBody>
      </p:sp>
      <p:sp>
        <p:nvSpPr>
          <p:cNvPr id="3" name="عنصر نائب للمحتوى 2"/>
          <p:cNvSpPr>
            <a:spLocks noGrp="1"/>
          </p:cNvSpPr>
          <p:nvPr>
            <p:ph idx="1"/>
          </p:nvPr>
        </p:nvSpPr>
        <p:spPr>
          <a:xfrm>
            <a:off x="342900" y="2510411"/>
            <a:ext cx="6172200" cy="6096000"/>
          </a:xfrm>
        </p:spPr>
        <p:txBody>
          <a:body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تاريخ 3"/>
          <p:cNvSpPr>
            <a:spLocks noGrp="1"/>
          </p:cNvSpPr>
          <p:nvPr>
            <p:ph type="dt" sz="half" idx="10"/>
          </p:nvPr>
        </p:nvSpPr>
        <p:spPr>
          <a:xfrm>
            <a:off x="3593592" y="8640064"/>
            <a:ext cx="1600200" cy="402336"/>
          </a:xfrm>
        </p:spPr>
        <p:txBody>
          <a:bodyPr/>
          <a:lstStyle/>
          <a:p>
            <a:fld id="{1B8ABB09-4A1D-463E-8065-109CC2B7EFAA}" type="datetimeFigureOut">
              <a:rPr lang="ar-SA" smtClean="0"/>
              <a:t>23/06/1440</a:t>
            </a:fld>
            <a:endParaRPr lang="ar-SA"/>
          </a:p>
        </p:txBody>
      </p:sp>
      <p:sp>
        <p:nvSpPr>
          <p:cNvPr id="5" name="عنصر نائب للتذييل 4"/>
          <p:cNvSpPr>
            <a:spLocks noGrp="1"/>
          </p:cNvSpPr>
          <p:nvPr>
            <p:ph type="ftr" sz="quarter" idx="11"/>
          </p:nvPr>
        </p:nvSpPr>
        <p:spPr>
          <a:xfrm>
            <a:off x="342900" y="8641293"/>
            <a:ext cx="3195042" cy="401108"/>
          </a:xfrm>
        </p:spPr>
        <p:txBody>
          <a:bodyPr/>
          <a:lstStyle/>
          <a:p>
            <a:endParaRPr lang="ar-SA"/>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عنوان المقطع">
    <p:bg>
      <p:bgRef idx="1002">
        <a:schemeClr val="bg1"/>
      </p:bgRef>
    </p:bg>
    <p:spTree>
      <p:nvGrpSpPr>
        <p:cNvPr id="1" name=""/>
        <p:cNvGrpSpPr/>
        <p:nvPr/>
      </p:nvGrpSpPr>
      <p:grpSpPr>
        <a:xfrm>
          <a:off x="0" y="0"/>
          <a:ext cx="0" cy="0"/>
          <a:chOff x="0" y="0"/>
          <a:chExt cx="0" cy="0"/>
        </a:xfrm>
      </p:grpSpPr>
      <p:sp>
        <p:nvSpPr>
          <p:cNvPr id="9" name="مثلث قائم الزاوية 8"/>
          <p:cNvSpPr/>
          <p:nvPr/>
        </p:nvSpPr>
        <p:spPr>
          <a:xfrm flipV="1">
            <a:off x="5276" y="9380"/>
            <a:ext cx="6847449" cy="9115865"/>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algn="ctr" defTabSz="914400" rtl="0" eaLnBrk="1" latinLnBrk="0" hangingPunct="1"/>
            <a:endParaRPr kumimoji="0" lang="en-US" sz="1800" kern="1200">
              <a:solidFill>
                <a:schemeClr val="lt1"/>
              </a:solidFill>
              <a:latin typeface="+mn-lt"/>
              <a:ea typeface="+mn-ea"/>
              <a:cs typeface="+mn-cs"/>
            </a:endParaRPr>
          </a:p>
        </p:txBody>
      </p:sp>
      <p:sp>
        <p:nvSpPr>
          <p:cNvPr id="8" name="مثلث متساوي الساقين 7"/>
          <p:cNvSpPr/>
          <p:nvPr/>
        </p:nvSpPr>
        <p:spPr>
          <a:xfrm rot="5400000" flipV="1">
            <a:off x="5113655" y="790137"/>
            <a:ext cx="2523932" cy="970671"/>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4" name="عنصر نائب للتاريخ 3"/>
          <p:cNvSpPr>
            <a:spLocks noGrp="1"/>
          </p:cNvSpPr>
          <p:nvPr>
            <p:ph type="dt" sz="half" idx="10"/>
          </p:nvPr>
        </p:nvSpPr>
        <p:spPr>
          <a:xfrm>
            <a:off x="5216724" y="8636000"/>
            <a:ext cx="1600200" cy="406400"/>
          </a:xfrm>
        </p:spPr>
        <p:txBody>
          <a:bodyPr/>
          <a:lstStyle/>
          <a:p>
            <a:fld id="{1B8ABB09-4A1D-463E-8065-109CC2B7EFAA}" type="datetimeFigureOut">
              <a:rPr lang="ar-SA" smtClean="0"/>
              <a:t>23/06/1440</a:t>
            </a:fld>
            <a:endParaRPr lang="ar-SA"/>
          </a:p>
        </p:txBody>
      </p:sp>
      <p:sp>
        <p:nvSpPr>
          <p:cNvPr id="5" name="عنصر نائب للتذييل 4"/>
          <p:cNvSpPr>
            <a:spLocks noGrp="1"/>
          </p:cNvSpPr>
          <p:nvPr>
            <p:ph type="ftr" sz="quarter" idx="11"/>
          </p:nvPr>
        </p:nvSpPr>
        <p:spPr>
          <a:xfrm>
            <a:off x="1964532" y="8641293"/>
            <a:ext cx="3195042" cy="401108"/>
          </a:xfrm>
        </p:spPr>
        <p:txBody>
          <a:bodyPr/>
          <a:lstStyle/>
          <a:p>
            <a:endParaRPr lang="ar-SA"/>
          </a:p>
        </p:txBody>
      </p:sp>
      <p:sp>
        <p:nvSpPr>
          <p:cNvPr id="6" name="عنصر نائب لرقم الشريحة 5"/>
          <p:cNvSpPr>
            <a:spLocks noGrp="1"/>
          </p:cNvSpPr>
          <p:nvPr>
            <p:ph type="sldNum" sz="quarter" idx="12"/>
          </p:nvPr>
        </p:nvSpPr>
        <p:spPr>
          <a:xfrm>
            <a:off x="6338292" y="1079499"/>
            <a:ext cx="377190" cy="401108"/>
          </a:xfrm>
        </p:spPr>
        <p:txBody>
          <a:bodyPr/>
          <a:lstStyle/>
          <a:p>
            <a:fld id="{0B34F065-1154-456A-91E3-76DE8E75E17B}" type="slidenum">
              <a:rPr lang="ar-SA" smtClean="0"/>
              <a:t>‹#›</a:t>
            </a:fld>
            <a:endParaRPr lang="ar-SA"/>
          </a:p>
        </p:txBody>
      </p:sp>
      <p:cxnSp>
        <p:nvCxnSpPr>
          <p:cNvPr id="11" name="رابط مستقيم 10"/>
          <p:cNvCxnSpPr/>
          <p:nvPr/>
        </p:nvCxnSpPr>
        <p:spPr>
          <a:xfrm rot="10800000">
            <a:off x="4851596" y="12508"/>
            <a:ext cx="2004646" cy="2533613"/>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0" name="رابط مستقيم 9"/>
          <p:cNvCxnSpPr/>
          <p:nvPr/>
        </p:nvCxnSpPr>
        <p:spPr>
          <a:xfrm flipV="1">
            <a:off x="0" y="9379"/>
            <a:ext cx="6852725" cy="9125244"/>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 name="عنوان 1"/>
          <p:cNvSpPr>
            <a:spLocks noGrp="1"/>
          </p:cNvSpPr>
          <p:nvPr>
            <p:ph type="title"/>
          </p:nvPr>
        </p:nvSpPr>
        <p:spPr>
          <a:xfrm>
            <a:off x="285750" y="361953"/>
            <a:ext cx="5429250" cy="1816100"/>
          </a:xfrm>
        </p:spPr>
        <p:txBody>
          <a:bodyPr anchor="ctr"/>
          <a:lstStyle>
            <a:lvl1pPr marL="0" algn="l">
              <a:buNone/>
              <a:defRPr sz="3600" b="1" cap="none" baseline="0"/>
            </a:lvl1pPr>
          </a:lstStyle>
          <a:p>
            <a:r>
              <a:rPr kumimoji="0" lang="ar-SA" smtClean="0"/>
              <a:t>انقر لتحرير نمط العنوان الرئيسي</a:t>
            </a:r>
            <a:endParaRPr kumimoji="0" lang="en-US"/>
          </a:p>
        </p:txBody>
      </p:sp>
      <p:sp>
        <p:nvSpPr>
          <p:cNvPr id="3" name="عنصر نائب للنص 2"/>
          <p:cNvSpPr>
            <a:spLocks noGrp="1"/>
          </p:cNvSpPr>
          <p:nvPr>
            <p:ph type="body" idx="1"/>
          </p:nvPr>
        </p:nvSpPr>
        <p:spPr>
          <a:xfrm>
            <a:off x="285750" y="2178048"/>
            <a:ext cx="2914650" cy="3048000"/>
          </a:xfrm>
        </p:spPr>
        <p:txBody>
          <a:bodyPr anchor="t"/>
          <a:lstStyle>
            <a:lvl1pPr marL="54864" indent="0" algn="l">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ar-SA" smtClean="0"/>
              <a:t>انقر لتحرير أنماط النص الرئيسي</a:t>
            </a: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lvl1pPr marL="0" algn="l">
              <a:defRPr/>
            </a:lvl1pPr>
          </a:lstStyle>
          <a:p>
            <a:r>
              <a:rPr kumimoji="0" lang="ar-SA" smtClean="0"/>
              <a:t>انقر لتحرير نمط العنوان الرئيسي</a:t>
            </a:r>
            <a:endParaRPr kumimoji="0" lang="en-US"/>
          </a:p>
        </p:txBody>
      </p:sp>
      <p:sp>
        <p:nvSpPr>
          <p:cNvPr id="3" name="عنصر نائب للمحتوى 2"/>
          <p:cNvSpPr>
            <a:spLocks noGrp="1"/>
          </p:cNvSpPr>
          <p:nvPr>
            <p:ph sz="half" idx="1"/>
          </p:nvPr>
        </p:nvSpPr>
        <p:spPr>
          <a:xfrm>
            <a:off x="342900" y="2296584"/>
            <a:ext cx="3028950" cy="6034617"/>
          </a:xfrm>
        </p:spPr>
        <p:txBody>
          <a:bodyPr/>
          <a:lstStyle>
            <a:lvl1pPr>
              <a:defRPr sz="2600"/>
            </a:lvl1pPr>
            <a:lvl2pPr>
              <a:defRPr sz="2400"/>
            </a:lvl2pPr>
            <a:lvl3pPr>
              <a:defRPr sz="2000"/>
            </a:lvl3pPr>
            <a:lvl4pPr>
              <a:defRPr sz="1800"/>
            </a:lvl4pPr>
            <a:lvl5pPr>
              <a:defRPr sz="18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محتوى 3"/>
          <p:cNvSpPr>
            <a:spLocks noGrp="1"/>
          </p:cNvSpPr>
          <p:nvPr>
            <p:ph sz="half" idx="2"/>
          </p:nvPr>
        </p:nvSpPr>
        <p:spPr>
          <a:xfrm>
            <a:off x="3486150" y="2296584"/>
            <a:ext cx="3028950" cy="6034617"/>
          </a:xfrm>
        </p:spPr>
        <p:txBody>
          <a:bodyPr/>
          <a:lstStyle>
            <a:lvl1pPr>
              <a:defRPr sz="2600"/>
            </a:lvl1pPr>
            <a:lvl2pPr>
              <a:defRPr sz="2400"/>
            </a:lvl2pPr>
            <a:lvl3pPr>
              <a:defRPr sz="2000"/>
            </a:lvl3pPr>
            <a:lvl4pPr>
              <a:defRPr sz="1800"/>
            </a:lvl4pPr>
            <a:lvl5pPr>
              <a:defRPr sz="18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5" name="عنصر نائب للتاريخ 4"/>
          <p:cNvSpPr>
            <a:spLocks noGrp="1"/>
          </p:cNvSpPr>
          <p:nvPr>
            <p:ph type="dt" sz="half" idx="10"/>
          </p:nvPr>
        </p:nvSpPr>
        <p:spPr>
          <a:xfrm>
            <a:off x="3593592" y="8641292"/>
            <a:ext cx="1600200" cy="402336"/>
          </a:xfrm>
        </p:spPr>
        <p:txBody>
          <a:bodyPr/>
          <a:lstStyle/>
          <a:p>
            <a:fld id="{1B8ABB09-4A1D-463E-8065-109CC2B7EFAA}" type="datetimeFigureOut">
              <a:rPr lang="ar-SA" smtClean="0"/>
              <a:t>23/06/1440</a:t>
            </a:fld>
            <a:endParaRPr lang="ar-SA"/>
          </a:p>
        </p:txBody>
      </p:sp>
      <p:sp>
        <p:nvSpPr>
          <p:cNvPr id="6" name="عنصر نائب للتذييل 5"/>
          <p:cNvSpPr>
            <a:spLocks noGrp="1"/>
          </p:cNvSpPr>
          <p:nvPr>
            <p:ph type="ftr" sz="quarter" idx="11"/>
          </p:nvPr>
        </p:nvSpPr>
        <p:spPr>
          <a:xfrm>
            <a:off x="342900" y="8641292"/>
            <a:ext cx="3195042" cy="402336"/>
          </a:xfrm>
        </p:spPr>
        <p:txBody>
          <a:bodyPr/>
          <a:lstStyle/>
          <a:p>
            <a:endParaRPr lang="ar-SA"/>
          </a:p>
        </p:txBody>
      </p:sp>
      <p:sp>
        <p:nvSpPr>
          <p:cNvPr id="7" name="عنصر نائب لرقم الشريحة 6"/>
          <p:cNvSpPr>
            <a:spLocks noGrp="1"/>
          </p:cNvSpPr>
          <p:nvPr>
            <p:ph type="sldNum" sz="quarter" idx="12"/>
          </p:nvPr>
        </p:nvSpPr>
        <p:spPr>
          <a:xfrm>
            <a:off x="5692140" y="8641292"/>
            <a:ext cx="377190" cy="402336"/>
          </a:xfrm>
        </p:spPr>
        <p:txBody>
          <a:bodyPr/>
          <a:lstStyle/>
          <a:p>
            <a:fld id="{0B34F065-1154-456A-91E3-76DE8E75E17B}" type="slidenum">
              <a:rPr lang="ar-SA" smtClean="0"/>
              <a:t>‹#›</a:t>
            </a:fld>
            <a:endParaRPr lang="ar-S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مقارنة">
    <p:bg>
      <p:bgRef idx="1002">
        <a:schemeClr val="bg2"/>
      </p:bgRef>
    </p:bg>
    <p:spTree>
      <p:nvGrpSpPr>
        <p:cNvPr id="1" name=""/>
        <p:cNvGrpSpPr/>
        <p:nvPr/>
      </p:nvGrpSpPr>
      <p:grpSpPr>
        <a:xfrm>
          <a:off x="0" y="0"/>
          <a:ext cx="0" cy="0"/>
          <a:chOff x="0" y="0"/>
          <a:chExt cx="0" cy="0"/>
        </a:xfrm>
      </p:grpSpPr>
      <p:sp>
        <p:nvSpPr>
          <p:cNvPr id="2" name="عنوان 1"/>
          <p:cNvSpPr>
            <a:spLocks noGrp="1"/>
          </p:cNvSpPr>
          <p:nvPr>
            <p:ph type="title"/>
          </p:nvPr>
        </p:nvSpPr>
        <p:spPr>
          <a:xfrm>
            <a:off x="186149" y="387643"/>
            <a:ext cx="800100" cy="8205216"/>
          </a:xfrm>
        </p:spPr>
        <p:txBody>
          <a:bodyPr vert="vert270" anchor="b"/>
          <a:lstStyle>
            <a:lvl1pPr marL="0" algn="ctr">
              <a:defRPr sz="3300" b="1">
                <a:ln w="6350">
                  <a:solidFill>
                    <a:schemeClr val="tx1"/>
                  </a:solidFill>
                </a:ln>
                <a:solidFill>
                  <a:schemeClr val="tx1"/>
                </a:solidFill>
              </a:defRPr>
            </a:lvl1pPr>
          </a:lstStyle>
          <a:p>
            <a:r>
              <a:rPr kumimoji="0" lang="ar-SA" smtClean="0"/>
              <a:t>انقر لتحرير نمط العنوان الرئيسي</a:t>
            </a:r>
            <a:endParaRPr kumimoji="0" lang="en-US"/>
          </a:p>
        </p:txBody>
      </p:sp>
      <p:sp>
        <p:nvSpPr>
          <p:cNvPr id="3" name="عنصر نائب للنص 2"/>
          <p:cNvSpPr>
            <a:spLocks noGrp="1"/>
          </p:cNvSpPr>
          <p:nvPr>
            <p:ph type="body" idx="1"/>
          </p:nvPr>
        </p:nvSpPr>
        <p:spPr>
          <a:xfrm>
            <a:off x="1023755" y="387643"/>
            <a:ext cx="435768" cy="402336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ar-SA" smtClean="0"/>
              <a:t>انقر لتحرير أنماط النص الرئيسي</a:t>
            </a:r>
          </a:p>
        </p:txBody>
      </p:sp>
      <p:sp>
        <p:nvSpPr>
          <p:cNvPr id="4" name="عنصر نائب للنص 3"/>
          <p:cNvSpPr>
            <a:spLocks noGrp="1"/>
          </p:cNvSpPr>
          <p:nvPr>
            <p:ph type="body" sz="half" idx="3"/>
          </p:nvPr>
        </p:nvSpPr>
        <p:spPr>
          <a:xfrm>
            <a:off x="1023755" y="4569499"/>
            <a:ext cx="435768" cy="402336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ar-SA" smtClean="0"/>
              <a:t>انقر لتحرير أنماط النص الرئيسي</a:t>
            </a:r>
          </a:p>
        </p:txBody>
      </p:sp>
      <p:sp>
        <p:nvSpPr>
          <p:cNvPr id="5" name="عنصر نائب للمحتوى 4"/>
          <p:cNvSpPr>
            <a:spLocks noGrp="1"/>
          </p:cNvSpPr>
          <p:nvPr>
            <p:ph sz="quarter" idx="2"/>
          </p:nvPr>
        </p:nvSpPr>
        <p:spPr>
          <a:xfrm>
            <a:off x="1516672" y="387643"/>
            <a:ext cx="5143500" cy="4023360"/>
          </a:xfrm>
        </p:spPr>
        <p:txBody>
          <a:bodyPr/>
          <a:lstStyle>
            <a:lvl1pPr algn="l">
              <a:defRPr sz="2400"/>
            </a:lvl1pPr>
            <a:lvl2pPr algn="l">
              <a:defRPr sz="2000"/>
            </a:lvl2pPr>
            <a:lvl3pPr algn="l">
              <a:defRPr sz="1800"/>
            </a:lvl3pPr>
            <a:lvl4pPr algn="l">
              <a:defRPr sz="1600"/>
            </a:lvl4pPr>
            <a:lvl5pPr algn="l">
              <a:defRPr sz="16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6" name="عنصر نائب للمحتوى 5"/>
          <p:cNvSpPr>
            <a:spLocks noGrp="1"/>
          </p:cNvSpPr>
          <p:nvPr>
            <p:ph sz="quarter" idx="4"/>
          </p:nvPr>
        </p:nvSpPr>
        <p:spPr>
          <a:xfrm>
            <a:off x="1516672" y="4569499"/>
            <a:ext cx="5143500" cy="4023360"/>
          </a:xfrm>
        </p:spPr>
        <p:txBody>
          <a:bodyPr/>
          <a:lstStyle>
            <a:lvl1pPr>
              <a:defRPr sz="2400"/>
            </a:lvl1pPr>
            <a:lvl2pPr>
              <a:defRPr sz="2000"/>
            </a:lvl2pPr>
            <a:lvl3pPr>
              <a:defRPr sz="1800"/>
            </a:lvl3pPr>
            <a:lvl4pPr>
              <a:defRPr sz="1600"/>
            </a:lvl4pPr>
            <a:lvl5pPr>
              <a:defRPr sz="16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7" name="عنصر نائب للتاريخ 6"/>
          <p:cNvSpPr>
            <a:spLocks noGrp="1"/>
          </p:cNvSpPr>
          <p:nvPr>
            <p:ph type="dt" sz="half" idx="10"/>
          </p:nvPr>
        </p:nvSpPr>
        <p:spPr>
          <a:xfrm>
            <a:off x="3593592" y="8641292"/>
            <a:ext cx="1597914" cy="402336"/>
          </a:xfrm>
        </p:spPr>
        <p:txBody>
          <a:bodyPr/>
          <a:lstStyle/>
          <a:p>
            <a:fld id="{1B8ABB09-4A1D-463E-8065-109CC2B7EFAA}" type="datetimeFigureOut">
              <a:rPr lang="ar-SA" smtClean="0"/>
              <a:t>23/06/1440</a:t>
            </a:fld>
            <a:endParaRPr lang="ar-SA"/>
          </a:p>
        </p:txBody>
      </p:sp>
      <p:sp>
        <p:nvSpPr>
          <p:cNvPr id="8" name="عنصر نائب للتذييل 7"/>
          <p:cNvSpPr>
            <a:spLocks noGrp="1"/>
          </p:cNvSpPr>
          <p:nvPr>
            <p:ph type="ftr" sz="quarter" idx="11"/>
          </p:nvPr>
        </p:nvSpPr>
        <p:spPr>
          <a:xfrm>
            <a:off x="342900" y="8641292"/>
            <a:ext cx="3195828" cy="402336"/>
          </a:xfrm>
        </p:spPr>
        <p:txBody>
          <a:bodyPr/>
          <a:lstStyle/>
          <a:p>
            <a:endParaRPr lang="ar-SA"/>
          </a:p>
        </p:txBody>
      </p:sp>
      <p:sp>
        <p:nvSpPr>
          <p:cNvPr id="9" name="عنصر نائب لرقم الشريحة 8"/>
          <p:cNvSpPr>
            <a:spLocks noGrp="1"/>
          </p:cNvSpPr>
          <p:nvPr>
            <p:ph type="sldNum" sz="quarter" idx="12"/>
          </p:nvPr>
        </p:nvSpPr>
        <p:spPr>
          <a:xfrm>
            <a:off x="5692140" y="8644128"/>
            <a:ext cx="377190" cy="402336"/>
          </a:xfrm>
        </p:spPr>
        <p:txBody>
          <a:bodyPr/>
          <a:lstStyle>
            <a:lvl1pPr algn="ctr">
              <a:defRPr/>
            </a:lvl1pPr>
          </a:lstStyle>
          <a:p>
            <a:fld id="{0B34F065-1154-456A-91E3-76DE8E75E17B}" type="slidenum">
              <a:rPr lang="ar-SA" smtClean="0"/>
              <a:t>‹#›</a:t>
            </a:fld>
            <a:endParaRPr lang="ar-SA"/>
          </a:p>
        </p:txBody>
      </p:sp>
    </p:spTree>
  </p:cSld>
  <p:clrMapOvr>
    <a:overrideClrMapping bg1="dk1" tx1="lt1" bg2="dk2" tx2="lt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lvl1pPr>
              <a:defRPr b="0"/>
            </a:lvl1pPr>
          </a:lstStyle>
          <a:p>
            <a:r>
              <a:rPr kumimoji="0" lang="ar-SA" smtClean="0"/>
              <a:t>انقر لتحرير نمط العنوان الرئيسي</a:t>
            </a:r>
            <a:endParaRPr kumimoji="0" lang="en-US"/>
          </a:p>
        </p:txBody>
      </p:sp>
      <p:sp>
        <p:nvSpPr>
          <p:cNvPr id="3" name="عنصر نائب للتاريخ 2"/>
          <p:cNvSpPr>
            <a:spLocks noGrp="1"/>
          </p:cNvSpPr>
          <p:nvPr>
            <p:ph type="dt" sz="half" idx="10"/>
          </p:nvPr>
        </p:nvSpPr>
        <p:spPr/>
        <p:txBody>
          <a:bodyPr/>
          <a:lstStyle/>
          <a:p>
            <a:fld id="{1B8ABB09-4A1D-463E-8065-109CC2B7EFAA}" type="datetimeFigureOut">
              <a:rPr lang="ar-SA" smtClean="0"/>
              <a:t>23/06/1440</a:t>
            </a:fld>
            <a:endParaRPr lang="ar-SA"/>
          </a:p>
        </p:txBody>
      </p:sp>
      <p:sp>
        <p:nvSpPr>
          <p:cNvPr id="4" name="عنصر نائب للتذييل 3"/>
          <p:cNvSpPr>
            <a:spLocks noGrp="1"/>
          </p:cNvSpPr>
          <p:nvPr>
            <p:ph type="ftr" sz="quarter" idx="11"/>
          </p:nvPr>
        </p:nvSpPr>
        <p:spPr/>
        <p:txBody>
          <a:bodyPr/>
          <a:lstStyle/>
          <a:p>
            <a:endParaRPr lang="ar-SA"/>
          </a:p>
        </p:txBody>
      </p:sp>
      <p:sp>
        <p:nvSpPr>
          <p:cNvPr id="5" name="عنصر نائب لرقم الشريحة 4"/>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a:xfrm>
            <a:off x="3593592" y="8641292"/>
            <a:ext cx="1600200" cy="402336"/>
          </a:xfrm>
        </p:spPr>
        <p:txBody>
          <a:bodyPr/>
          <a:lstStyle/>
          <a:p>
            <a:fld id="{1B8ABB09-4A1D-463E-8065-109CC2B7EFAA}" type="datetimeFigureOut">
              <a:rPr lang="ar-SA" smtClean="0"/>
              <a:t>23/06/1440</a:t>
            </a:fld>
            <a:endParaRPr lang="ar-SA"/>
          </a:p>
        </p:txBody>
      </p:sp>
      <p:sp>
        <p:nvSpPr>
          <p:cNvPr id="3" name="عنصر نائب للتذييل 2"/>
          <p:cNvSpPr>
            <a:spLocks noGrp="1"/>
          </p:cNvSpPr>
          <p:nvPr>
            <p:ph type="ftr" sz="quarter" idx="11"/>
          </p:nvPr>
        </p:nvSpPr>
        <p:spPr>
          <a:xfrm>
            <a:off x="342900" y="8642521"/>
            <a:ext cx="3195042" cy="401108"/>
          </a:xfrm>
        </p:spPr>
        <p:txBody>
          <a:bodyPr/>
          <a:lstStyle/>
          <a:p>
            <a:endParaRPr lang="ar-SA"/>
          </a:p>
        </p:txBody>
      </p:sp>
      <p:sp>
        <p:nvSpPr>
          <p:cNvPr id="4" name="عنصر نائب لرقم الشريحة 3"/>
          <p:cNvSpPr>
            <a:spLocks noGrp="1"/>
          </p:cNvSpPr>
          <p:nvPr>
            <p:ph type="sldNum" sz="quarter" idx="12"/>
          </p:nvPr>
        </p:nvSpPr>
        <p:spPr>
          <a:xfrm>
            <a:off x="5692140" y="8641292"/>
            <a:ext cx="377190" cy="402336"/>
          </a:xfrm>
        </p:spPr>
        <p:txBody>
          <a:bodyPr/>
          <a:lstStyle/>
          <a:p>
            <a:fld id="{0B34F065-1154-456A-91E3-76DE8E75E17B}" type="slidenum">
              <a:rPr lang="ar-SA" smtClean="0"/>
              <a:t>‹#›</a:t>
            </a:fld>
            <a:endParaRPr lang="ar-S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محتوى ذو تسمية توضيحية">
    <p:bg>
      <p:bgRef idx="1002">
        <a:schemeClr val="bg2"/>
      </p:bgRef>
    </p:bg>
    <p:spTree>
      <p:nvGrpSpPr>
        <p:cNvPr id="1" name=""/>
        <p:cNvGrpSpPr/>
        <p:nvPr/>
      </p:nvGrpSpPr>
      <p:grpSpPr>
        <a:xfrm>
          <a:off x="0" y="0"/>
          <a:ext cx="0" cy="0"/>
          <a:chOff x="0" y="0"/>
          <a:chExt cx="0" cy="0"/>
        </a:xfrm>
      </p:grpSpPr>
      <p:sp>
        <p:nvSpPr>
          <p:cNvPr id="2" name="عنوان 1"/>
          <p:cNvSpPr>
            <a:spLocks noGrp="1"/>
          </p:cNvSpPr>
          <p:nvPr>
            <p:ph type="title"/>
          </p:nvPr>
        </p:nvSpPr>
        <p:spPr>
          <a:xfrm>
            <a:off x="164592" y="490219"/>
            <a:ext cx="685800" cy="7924800"/>
          </a:xfrm>
        </p:spPr>
        <p:txBody>
          <a:bodyPr vert="vert270" anchor="b"/>
          <a:lstStyle>
            <a:lvl1pPr marL="0" marR="18288" algn="r">
              <a:spcBef>
                <a:spcPts val="0"/>
              </a:spcBef>
              <a:buNone/>
              <a:defRPr sz="2900" b="0" cap="all" baseline="0"/>
            </a:lvl1pPr>
          </a:lstStyle>
          <a:p>
            <a:r>
              <a:rPr kumimoji="0" lang="ar-SA" smtClean="0"/>
              <a:t>انقر لتحرير نمط العنوان الرئيسي</a:t>
            </a:r>
            <a:endParaRPr kumimoji="0" lang="en-US"/>
          </a:p>
        </p:txBody>
      </p:sp>
      <p:sp>
        <p:nvSpPr>
          <p:cNvPr id="3" name="عنصر نائب للنص 2"/>
          <p:cNvSpPr>
            <a:spLocks noGrp="1"/>
          </p:cNvSpPr>
          <p:nvPr>
            <p:ph type="body" idx="2"/>
          </p:nvPr>
        </p:nvSpPr>
        <p:spPr>
          <a:xfrm>
            <a:off x="851892" y="490219"/>
            <a:ext cx="1828800" cy="7924800"/>
          </a:xfrm>
        </p:spPr>
        <p:txBody>
          <a:bodyPr anchor="t"/>
          <a:lstStyle>
            <a:lvl1pPr marL="0" indent="0">
              <a:spcBef>
                <a:spcPts val="0"/>
              </a:spcBef>
              <a:buNone/>
              <a:defRPr sz="1400"/>
            </a:lvl1pPr>
            <a:lvl2pPr>
              <a:buNone/>
              <a:defRPr sz="1200"/>
            </a:lvl2pPr>
            <a:lvl3pPr>
              <a:buNone/>
              <a:defRPr sz="1000"/>
            </a:lvl3pPr>
            <a:lvl4pPr>
              <a:buNone/>
              <a:defRPr sz="900"/>
            </a:lvl4pPr>
            <a:lvl5pPr>
              <a:buNone/>
              <a:defRPr sz="900"/>
            </a:lvl5pPr>
          </a:lstStyle>
          <a:p>
            <a:pPr lvl="0" eaLnBrk="1" latinLnBrk="0" hangingPunct="1"/>
            <a:r>
              <a:rPr kumimoji="0" lang="ar-SA" smtClean="0"/>
              <a:t>انقر لتحرير أنماط النص الرئيسي</a:t>
            </a:r>
          </a:p>
        </p:txBody>
      </p:sp>
      <p:sp>
        <p:nvSpPr>
          <p:cNvPr id="4" name="عنصر نائب للمحتوى 3"/>
          <p:cNvSpPr>
            <a:spLocks noGrp="1"/>
          </p:cNvSpPr>
          <p:nvPr>
            <p:ph sz="half" idx="1"/>
          </p:nvPr>
        </p:nvSpPr>
        <p:spPr>
          <a:xfrm>
            <a:off x="2738438" y="426720"/>
            <a:ext cx="3957066" cy="7985760"/>
          </a:xfrm>
        </p:spPr>
        <p:txBody>
          <a:bodyPr/>
          <a:lstStyle>
            <a:lvl1pPr>
              <a:spcBef>
                <a:spcPts val="0"/>
              </a:spcBef>
              <a:defRPr sz="3000"/>
            </a:lvl1pPr>
            <a:lvl2pPr>
              <a:defRPr sz="2600"/>
            </a:lvl2pPr>
            <a:lvl3pPr>
              <a:defRPr sz="2400"/>
            </a:lvl3pPr>
            <a:lvl4pPr>
              <a:defRPr sz="2000"/>
            </a:lvl4pPr>
            <a:lvl5pPr>
              <a:defRPr sz="20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5" name="عنصر نائب للتاريخ 4"/>
          <p:cNvSpPr>
            <a:spLocks noGrp="1"/>
          </p:cNvSpPr>
          <p:nvPr>
            <p:ph type="dt" sz="half" idx="10"/>
          </p:nvPr>
        </p:nvSpPr>
        <p:spPr>
          <a:xfrm>
            <a:off x="4709232" y="8741664"/>
            <a:ext cx="1600200" cy="402336"/>
          </a:xfrm>
        </p:spPr>
        <p:txBody>
          <a:bodyPr/>
          <a:lstStyle>
            <a:lvl1pPr>
              <a:defRPr sz="900"/>
            </a:lvl1pPr>
          </a:lstStyle>
          <a:p>
            <a:fld id="{1B8ABB09-4A1D-463E-8065-109CC2B7EFAA}" type="datetimeFigureOut">
              <a:rPr lang="ar-SA" smtClean="0"/>
              <a:t>23/06/1440</a:t>
            </a:fld>
            <a:endParaRPr lang="ar-SA"/>
          </a:p>
        </p:txBody>
      </p:sp>
      <p:sp>
        <p:nvSpPr>
          <p:cNvPr id="6" name="عنصر نائب للتذييل 5"/>
          <p:cNvSpPr>
            <a:spLocks noGrp="1"/>
          </p:cNvSpPr>
          <p:nvPr>
            <p:ph type="ftr" sz="quarter" idx="11"/>
          </p:nvPr>
        </p:nvSpPr>
        <p:spPr>
          <a:xfrm>
            <a:off x="851892" y="8741664"/>
            <a:ext cx="3857340" cy="402336"/>
          </a:xfrm>
        </p:spPr>
        <p:txBody>
          <a:bodyPr/>
          <a:lstStyle>
            <a:lvl1pPr>
              <a:defRPr sz="900"/>
            </a:lvl1pPr>
          </a:lstStyle>
          <a:p>
            <a:endParaRPr lang="ar-SA"/>
          </a:p>
        </p:txBody>
      </p:sp>
      <p:sp>
        <p:nvSpPr>
          <p:cNvPr id="7" name="عنصر نائب لرقم الشريحة 6"/>
          <p:cNvSpPr>
            <a:spLocks noGrp="1"/>
          </p:cNvSpPr>
          <p:nvPr>
            <p:ph type="sldNum" sz="quarter" idx="12"/>
          </p:nvPr>
        </p:nvSpPr>
        <p:spPr>
          <a:xfrm>
            <a:off x="6307932" y="8741664"/>
            <a:ext cx="377190" cy="402336"/>
          </a:xfrm>
        </p:spPr>
        <p:txBody>
          <a:bodyPr/>
          <a:lstStyle>
            <a:lvl1pPr>
              <a:defRPr sz="900"/>
            </a:lvl1pPr>
          </a:lstStyle>
          <a:p>
            <a:fld id="{0B34F065-1154-456A-91E3-76DE8E75E17B}" type="slidenum">
              <a:rPr lang="ar-SA" smtClean="0"/>
              <a:t>‹#›</a:t>
            </a:fld>
            <a:endParaRPr lang="ar-SA"/>
          </a:p>
        </p:txBody>
      </p:sp>
    </p:spTree>
  </p:cSld>
  <p:clrMapOvr>
    <a:overrideClrMapping bg1="dk1" tx1="lt1" bg2="dk2" tx2="lt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صورة ذو تسمية توضيحية">
    <p:bg>
      <p:bgRef idx="1002">
        <a:schemeClr val="bg1"/>
      </p:bgRef>
    </p:bg>
    <p:spTree>
      <p:nvGrpSpPr>
        <p:cNvPr id="1" name=""/>
        <p:cNvGrpSpPr/>
        <p:nvPr/>
      </p:nvGrpSpPr>
      <p:grpSpPr>
        <a:xfrm>
          <a:off x="0" y="0"/>
          <a:ext cx="0" cy="0"/>
          <a:chOff x="0" y="0"/>
          <a:chExt cx="0" cy="0"/>
        </a:xfrm>
      </p:grpSpPr>
      <p:sp>
        <p:nvSpPr>
          <p:cNvPr id="2" name="عنوان 1"/>
          <p:cNvSpPr>
            <a:spLocks noGrp="1"/>
          </p:cNvSpPr>
          <p:nvPr>
            <p:ph type="title"/>
          </p:nvPr>
        </p:nvSpPr>
        <p:spPr>
          <a:xfrm>
            <a:off x="164592" y="201195"/>
            <a:ext cx="685800" cy="8534400"/>
          </a:xfrm>
        </p:spPr>
        <p:txBody>
          <a:bodyPr vert="vert270" anchor="b"/>
          <a:lstStyle>
            <a:lvl1pPr marL="0" algn="l">
              <a:buNone/>
              <a:defRPr sz="3000" b="0" cap="all" baseline="0"/>
            </a:lvl1pPr>
          </a:lstStyle>
          <a:p>
            <a:r>
              <a:rPr kumimoji="0" lang="ar-SA" smtClean="0"/>
              <a:t>انقر لتحرير نمط العنوان الرئيسي</a:t>
            </a:r>
            <a:endParaRPr kumimoji="0" lang="en-US"/>
          </a:p>
        </p:txBody>
      </p:sp>
      <p:sp>
        <p:nvSpPr>
          <p:cNvPr id="3" name="عنصر نائب للصورة 2"/>
          <p:cNvSpPr>
            <a:spLocks noGrp="1"/>
          </p:cNvSpPr>
          <p:nvPr>
            <p:ph type="pic" idx="1"/>
          </p:nvPr>
        </p:nvSpPr>
        <p:spPr>
          <a:xfrm>
            <a:off x="853678" y="498621"/>
            <a:ext cx="5500116" cy="7315200"/>
          </a:xfrm>
          <a:solidFill>
            <a:schemeClr val="bg2">
              <a:shade val="50000"/>
            </a:schemeClr>
          </a:solidFill>
        </p:spPr>
        <p:txBody>
          <a:bodyPr/>
          <a:lstStyle>
            <a:lvl1pPr marL="0" indent="0">
              <a:buNone/>
              <a:defRPr sz="3200"/>
            </a:lvl1pPr>
          </a:lstStyle>
          <a:p>
            <a:r>
              <a:rPr kumimoji="0" lang="ar-SA" smtClean="0"/>
              <a:t>انقر فوق الأيقونة لإضافة صورة</a:t>
            </a:r>
            <a:endParaRPr kumimoji="0" lang="en-US" dirty="0"/>
          </a:p>
        </p:txBody>
      </p:sp>
      <p:sp>
        <p:nvSpPr>
          <p:cNvPr id="4" name="عنصر نائب للنص 3"/>
          <p:cNvSpPr>
            <a:spLocks noGrp="1"/>
          </p:cNvSpPr>
          <p:nvPr>
            <p:ph type="body" sz="half" idx="2"/>
          </p:nvPr>
        </p:nvSpPr>
        <p:spPr>
          <a:xfrm>
            <a:off x="857250" y="7823200"/>
            <a:ext cx="5500116" cy="914400"/>
          </a:xfrm>
          <a:solidFill>
            <a:schemeClr val="accent1">
              <a:alpha val="15000"/>
            </a:schemeClr>
          </a:solidFill>
          <a:ln>
            <a:solidFill>
              <a:schemeClr val="accent1"/>
            </a:solidFill>
            <a:miter lim="800000"/>
          </a:ln>
        </p:spPr>
        <p:txBody>
          <a:bodyPr/>
          <a:lstStyle>
            <a:lvl1pPr marL="0" indent="0">
              <a:spcBef>
                <a:spcPts val="0"/>
              </a:spcBef>
              <a:buNone/>
              <a:defRPr sz="1400"/>
            </a:lvl1pPr>
            <a:lvl2pPr>
              <a:defRPr sz="1200"/>
            </a:lvl2pPr>
            <a:lvl3pPr>
              <a:defRPr sz="1000"/>
            </a:lvl3pPr>
            <a:lvl4pPr>
              <a:defRPr sz="900"/>
            </a:lvl4pPr>
            <a:lvl5pPr>
              <a:defRPr sz="900"/>
            </a:lvl5pPr>
          </a:lstStyle>
          <a:p>
            <a:pPr lvl="0" eaLnBrk="1" latinLnBrk="0" hangingPunct="1"/>
            <a:r>
              <a:rPr kumimoji="0" lang="ar-SA" smtClean="0"/>
              <a:t>انقر لتحرير أنماط النص الرئيسي</a:t>
            </a:r>
          </a:p>
        </p:txBody>
      </p:sp>
      <p:sp>
        <p:nvSpPr>
          <p:cNvPr id="5" name="عنصر نائب للتاريخ 4"/>
          <p:cNvSpPr>
            <a:spLocks noGrp="1"/>
          </p:cNvSpPr>
          <p:nvPr>
            <p:ph type="dt" sz="half" idx="10"/>
          </p:nvPr>
        </p:nvSpPr>
        <p:spPr>
          <a:xfrm>
            <a:off x="4581144" y="8741664"/>
            <a:ext cx="1577340" cy="402336"/>
          </a:xfrm>
        </p:spPr>
        <p:txBody>
          <a:bodyPr/>
          <a:lstStyle>
            <a:lvl1pPr>
              <a:defRPr sz="900"/>
            </a:lvl1pPr>
          </a:lstStyle>
          <a:p>
            <a:fld id="{1B8ABB09-4A1D-463E-8065-109CC2B7EFAA}" type="datetimeFigureOut">
              <a:rPr lang="ar-SA" smtClean="0"/>
              <a:t>23/06/1440</a:t>
            </a:fld>
            <a:endParaRPr lang="ar-SA"/>
          </a:p>
        </p:txBody>
      </p:sp>
      <p:sp>
        <p:nvSpPr>
          <p:cNvPr id="6" name="عنصر نائب للتذييل 5"/>
          <p:cNvSpPr>
            <a:spLocks noGrp="1"/>
          </p:cNvSpPr>
          <p:nvPr>
            <p:ph type="ftr" sz="quarter" idx="11"/>
          </p:nvPr>
        </p:nvSpPr>
        <p:spPr>
          <a:xfrm>
            <a:off x="877824" y="8742892"/>
            <a:ext cx="3711054" cy="402336"/>
          </a:xfrm>
        </p:spPr>
        <p:txBody>
          <a:bodyPr/>
          <a:lstStyle>
            <a:lvl1pPr>
              <a:defRPr sz="900"/>
            </a:lvl1pPr>
          </a:lstStyle>
          <a:p>
            <a:endParaRPr lang="ar-SA"/>
          </a:p>
        </p:txBody>
      </p:sp>
      <p:sp>
        <p:nvSpPr>
          <p:cNvPr id="7" name="عنصر نائب لرقم الشريحة 6"/>
          <p:cNvSpPr>
            <a:spLocks noGrp="1"/>
          </p:cNvSpPr>
          <p:nvPr>
            <p:ph type="sldNum" sz="quarter" idx="12"/>
          </p:nvPr>
        </p:nvSpPr>
        <p:spPr>
          <a:xfrm>
            <a:off x="6162894" y="8741664"/>
            <a:ext cx="274320" cy="402336"/>
          </a:xfrm>
        </p:spPr>
        <p:txBody>
          <a:bodyPr/>
          <a:lstStyle>
            <a:lvl1pPr algn="ctr">
              <a:defRPr sz="900"/>
            </a:lvl1pPr>
          </a:lstStyle>
          <a:p>
            <a:fld id="{0B34F065-1154-456A-91E3-76DE8E75E17B}" type="slidenum">
              <a:rPr lang="ar-SA" smtClean="0"/>
              <a:t>‹#›</a:t>
            </a:fld>
            <a:endParaRPr lang="ar-SA"/>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11" name="مثلث قائم الزاوية 10"/>
          <p:cNvSpPr/>
          <p:nvPr/>
        </p:nvSpPr>
        <p:spPr>
          <a:xfrm>
            <a:off x="5276" y="18758"/>
            <a:ext cx="6847449" cy="9115865"/>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cxnSp>
        <p:nvCxnSpPr>
          <p:cNvPr id="8" name="رابط مستقيم 7"/>
          <p:cNvCxnSpPr/>
          <p:nvPr/>
        </p:nvCxnSpPr>
        <p:spPr>
          <a:xfrm>
            <a:off x="0" y="9379"/>
            <a:ext cx="6852725" cy="9125244"/>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9" name="رابط مستقيم 8"/>
          <p:cNvCxnSpPr/>
          <p:nvPr/>
        </p:nvCxnSpPr>
        <p:spPr>
          <a:xfrm rot="10800000" flipV="1">
            <a:off x="4851596" y="6597880"/>
            <a:ext cx="2004646" cy="2533613"/>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2" name="عنصر نائب للعنوان 21"/>
          <p:cNvSpPr>
            <a:spLocks noGrp="1"/>
          </p:cNvSpPr>
          <p:nvPr>
            <p:ph type="title"/>
          </p:nvPr>
        </p:nvSpPr>
        <p:spPr>
          <a:xfrm>
            <a:off x="342900" y="356659"/>
            <a:ext cx="6172200" cy="1865376"/>
          </a:xfrm>
          <a:prstGeom prst="rect">
            <a:avLst/>
          </a:prstGeom>
        </p:spPr>
        <p:txBody>
          <a:bodyPr vert="horz" anchor="ctr">
            <a:normAutofit/>
          </a:bodyPr>
          <a:lstStyle/>
          <a:p>
            <a:r>
              <a:rPr kumimoji="0" lang="ar-SA" smtClean="0"/>
              <a:t>انقر لتحرير نمط العنوان الرئيسي</a:t>
            </a:r>
            <a:endParaRPr kumimoji="0" lang="en-US"/>
          </a:p>
        </p:txBody>
      </p:sp>
      <p:sp>
        <p:nvSpPr>
          <p:cNvPr id="13" name="عنصر نائب للنص 12"/>
          <p:cNvSpPr>
            <a:spLocks noGrp="1"/>
          </p:cNvSpPr>
          <p:nvPr>
            <p:ph type="body" idx="1"/>
          </p:nvPr>
        </p:nvSpPr>
        <p:spPr>
          <a:xfrm>
            <a:off x="342900" y="2510411"/>
            <a:ext cx="6172200" cy="6096000"/>
          </a:xfrm>
          <a:prstGeom prst="rect">
            <a:avLst/>
          </a:prstGeom>
        </p:spPr>
        <p:txBody>
          <a:bodyPr vert="horz" anchor="t">
            <a:normAutofit/>
          </a:bodyPr>
          <a:lstStyle/>
          <a:p>
            <a:pPr lvl="0" eaLnBrk="1" latinLnBrk="0" hangingPunct="1"/>
            <a:r>
              <a:rPr kumimoji="0" lang="ar-SA" smtClean="0"/>
              <a:t>انقر لتحرير أنماط النص الرئيسي</a:t>
            </a:r>
          </a:p>
          <a:p>
            <a:pPr lvl="1" eaLnBrk="1" latinLnBrk="0" hangingPunct="1"/>
            <a:r>
              <a:rPr kumimoji="0" lang="ar-SA" smtClean="0"/>
              <a:t>المستوى الثاني</a:t>
            </a:r>
          </a:p>
          <a:p>
            <a:pPr lvl="2" eaLnBrk="1" latinLnBrk="0" hangingPunct="1"/>
            <a:r>
              <a:rPr kumimoji="0" lang="ar-SA" smtClean="0"/>
              <a:t>المستوى الثالث</a:t>
            </a:r>
          </a:p>
          <a:p>
            <a:pPr lvl="3" eaLnBrk="1" latinLnBrk="0" hangingPunct="1"/>
            <a:r>
              <a:rPr kumimoji="0" lang="ar-SA" smtClean="0"/>
              <a:t>المستوى الرابع</a:t>
            </a:r>
          </a:p>
          <a:p>
            <a:pPr lvl="4" eaLnBrk="1" latinLnBrk="0" hangingPunct="1"/>
            <a:r>
              <a:rPr kumimoji="0" lang="ar-SA" smtClean="0"/>
              <a:t>المستوى الخامس</a:t>
            </a:r>
            <a:endParaRPr kumimoji="0" lang="en-US"/>
          </a:p>
        </p:txBody>
      </p:sp>
      <p:sp>
        <p:nvSpPr>
          <p:cNvPr id="14" name="عنصر نائب للتاريخ 13"/>
          <p:cNvSpPr>
            <a:spLocks noGrp="1"/>
          </p:cNvSpPr>
          <p:nvPr>
            <p:ph type="dt" sz="half" idx="2"/>
          </p:nvPr>
        </p:nvSpPr>
        <p:spPr>
          <a:xfrm>
            <a:off x="3593592" y="8641292"/>
            <a:ext cx="1600200" cy="402336"/>
          </a:xfrm>
          <a:prstGeom prst="rect">
            <a:avLst/>
          </a:prstGeom>
        </p:spPr>
        <p:txBody>
          <a:bodyPr vert="horz" anchor="b"/>
          <a:lstStyle>
            <a:lvl1pPr algn="l" eaLnBrk="1" latinLnBrk="0" hangingPunct="1">
              <a:defRPr kumimoji="0" sz="1000" b="0">
                <a:solidFill>
                  <a:schemeClr val="tx1"/>
                </a:solidFill>
              </a:defRPr>
            </a:lvl1pPr>
          </a:lstStyle>
          <a:p>
            <a:fld id="{1B8ABB09-4A1D-463E-8065-109CC2B7EFAA}" type="datetimeFigureOut">
              <a:rPr lang="ar-SA" smtClean="0"/>
              <a:t>23/06/1440</a:t>
            </a:fld>
            <a:endParaRPr lang="ar-SA"/>
          </a:p>
        </p:txBody>
      </p:sp>
      <p:sp>
        <p:nvSpPr>
          <p:cNvPr id="3" name="عنصر نائب للتذييل 2"/>
          <p:cNvSpPr>
            <a:spLocks noGrp="1"/>
          </p:cNvSpPr>
          <p:nvPr>
            <p:ph type="ftr" sz="quarter" idx="3"/>
          </p:nvPr>
        </p:nvSpPr>
        <p:spPr>
          <a:xfrm>
            <a:off x="342900" y="8642521"/>
            <a:ext cx="3195042" cy="401108"/>
          </a:xfrm>
          <a:prstGeom prst="rect">
            <a:avLst/>
          </a:prstGeom>
        </p:spPr>
        <p:txBody>
          <a:bodyPr vert="horz" anchor="b"/>
          <a:lstStyle>
            <a:lvl1pPr algn="r" eaLnBrk="1" latinLnBrk="0" hangingPunct="1">
              <a:defRPr kumimoji="0" sz="1000">
                <a:solidFill>
                  <a:schemeClr val="tx1"/>
                </a:solidFill>
              </a:defRPr>
            </a:lvl1pPr>
          </a:lstStyle>
          <a:p>
            <a:endParaRPr lang="ar-SA"/>
          </a:p>
        </p:txBody>
      </p:sp>
      <p:sp>
        <p:nvSpPr>
          <p:cNvPr id="23" name="عنصر نائب لرقم الشريحة 22"/>
          <p:cNvSpPr>
            <a:spLocks noGrp="1"/>
          </p:cNvSpPr>
          <p:nvPr>
            <p:ph type="sldNum" sz="quarter" idx="4"/>
          </p:nvPr>
        </p:nvSpPr>
        <p:spPr>
          <a:xfrm>
            <a:off x="5692140" y="8641292"/>
            <a:ext cx="377190" cy="402336"/>
          </a:xfrm>
          <a:prstGeom prst="rect">
            <a:avLst/>
          </a:prstGeom>
        </p:spPr>
        <p:txBody>
          <a:bodyPr vert="horz" anchor="b"/>
          <a:lstStyle>
            <a:lvl1pPr algn="ctr" eaLnBrk="1" latinLnBrk="0" hangingPunct="1">
              <a:defRPr kumimoji="0" sz="1200">
                <a:solidFill>
                  <a:schemeClr val="tx1"/>
                </a:solidFill>
              </a:defRPr>
            </a:lvl1pPr>
          </a:lstStyle>
          <a:p>
            <a:fld id="{0B34F065-1154-456A-91E3-76DE8E75E17B}" type="slidenum">
              <a:rPr lang="ar-SA" smtClean="0"/>
              <a:t>‹#›</a:t>
            </a:fld>
            <a:endParaRPr lang="ar-SA"/>
          </a:p>
        </p:txBody>
      </p:sp>
    </p:spTree>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marL="484632" algn="l" rtl="1" eaLnBrk="1" latinLnBrk="0" hangingPunct="1">
        <a:spcBef>
          <a:spcPct val="0"/>
        </a:spcBef>
        <a:buNone/>
        <a:defRPr kumimoji="0" sz="4200" kern="1200">
          <a:ln w="6350">
            <a:solidFill>
              <a:schemeClr val="accent1">
                <a:shade val="43000"/>
              </a:schemeClr>
            </a:solidFill>
          </a:ln>
          <a:solidFill>
            <a:schemeClr val="accent1">
              <a:tint val="83000"/>
              <a:satMod val="150000"/>
            </a:schemeClr>
          </a:solidFill>
          <a:effectLst>
            <a:outerShdw blurRad="26000" dist="26000" dir="14500000" algn="tl" rotWithShape="0">
              <a:srgbClr val="000000">
                <a:alpha val="40000"/>
              </a:srgbClr>
            </a:outerShdw>
          </a:effectLst>
          <a:latin typeface="+mj-lt"/>
          <a:ea typeface="+mj-ea"/>
          <a:cs typeface="+mj-cs"/>
        </a:defRPr>
      </a:lvl1pPr>
    </p:titleStyle>
    <p:bodyStyle>
      <a:lvl1pPr marL="448056" indent="-384048" algn="r" rtl="1" eaLnBrk="1" latinLnBrk="0" hangingPunct="1">
        <a:spcBef>
          <a:spcPct val="20000"/>
        </a:spcBef>
        <a:buClr>
          <a:schemeClr val="accent1"/>
        </a:buClr>
        <a:buSzPct val="80000"/>
        <a:buFont typeface="Wingdings 2"/>
        <a:buChar char=""/>
        <a:defRPr kumimoji="0" sz="3000" kern="1200">
          <a:solidFill>
            <a:schemeClr val="tx1"/>
          </a:solidFill>
          <a:latin typeface="+mn-lt"/>
          <a:ea typeface="+mn-ea"/>
          <a:cs typeface="+mn-cs"/>
        </a:defRPr>
      </a:lvl1pPr>
      <a:lvl2pPr marL="822960" indent="-285750" algn="r" rtl="1" eaLnBrk="1" latinLnBrk="0" hangingPunct="1">
        <a:spcBef>
          <a:spcPct val="20000"/>
        </a:spcBef>
        <a:buClr>
          <a:schemeClr val="accent1"/>
        </a:buClr>
        <a:buSzPct val="95000"/>
        <a:buFont typeface="Verdana"/>
        <a:buChar char="›"/>
        <a:defRPr kumimoji="0" sz="2600" kern="1200">
          <a:solidFill>
            <a:schemeClr val="tx1"/>
          </a:solidFill>
          <a:latin typeface="+mn-lt"/>
          <a:ea typeface="+mn-ea"/>
          <a:cs typeface="+mn-cs"/>
        </a:defRPr>
      </a:lvl2pPr>
      <a:lvl3pPr marL="1106424" indent="-228600" algn="r" rtl="1" eaLnBrk="1" latinLnBrk="0" hangingPunct="1">
        <a:spcBef>
          <a:spcPct val="20000"/>
        </a:spcBef>
        <a:buClr>
          <a:schemeClr val="accent1"/>
        </a:buClr>
        <a:buFont typeface="Wingdings 2"/>
        <a:buChar char=""/>
        <a:defRPr kumimoji="0" sz="2400" kern="1200">
          <a:solidFill>
            <a:schemeClr val="tx1"/>
          </a:solidFill>
          <a:latin typeface="+mn-lt"/>
          <a:ea typeface="+mn-ea"/>
          <a:cs typeface="+mn-cs"/>
        </a:defRPr>
      </a:lvl3pPr>
      <a:lvl4pPr marL="1371600" indent="-210312" algn="r" rtl="1" eaLnBrk="1" latinLnBrk="0" hangingPunct="1">
        <a:spcBef>
          <a:spcPct val="20000"/>
        </a:spcBef>
        <a:buClr>
          <a:schemeClr val="accent1"/>
        </a:buClr>
        <a:buFont typeface="Wingdings 2"/>
        <a:buChar char=""/>
        <a:defRPr kumimoji="0" sz="2000" kern="1200">
          <a:solidFill>
            <a:schemeClr val="tx1"/>
          </a:solidFill>
          <a:latin typeface="+mn-lt"/>
          <a:ea typeface="+mn-ea"/>
          <a:cs typeface="+mn-cs"/>
        </a:defRPr>
      </a:lvl4pPr>
      <a:lvl5pPr marL="1600200" indent="-210312" algn="r" rtl="1" eaLnBrk="1" latinLnBrk="0" hangingPunct="1">
        <a:spcBef>
          <a:spcPct val="20000"/>
        </a:spcBef>
        <a:buClr>
          <a:schemeClr val="accent1">
            <a:tint val="75000"/>
          </a:schemeClr>
        </a:buClr>
        <a:buFont typeface="Wingdings 2"/>
        <a:buChar char=""/>
        <a:defRPr kumimoji="0" sz="1900" kern="1200">
          <a:solidFill>
            <a:schemeClr val="tx1"/>
          </a:solidFill>
          <a:latin typeface="+mn-lt"/>
          <a:ea typeface="+mn-ea"/>
          <a:cs typeface="+mn-cs"/>
        </a:defRPr>
      </a:lvl5pPr>
      <a:lvl6pPr marL="1828800" indent="-210312" algn="r" rtl="1" eaLnBrk="1" latinLnBrk="0" hangingPunct="1">
        <a:spcBef>
          <a:spcPct val="20000"/>
        </a:spcBef>
        <a:buClr>
          <a:schemeClr val="accent1">
            <a:tint val="75000"/>
          </a:schemeClr>
        </a:buClr>
        <a:buFont typeface="Wingdings 2"/>
        <a:buChar char=""/>
        <a:defRPr kumimoji="0" sz="1800" kern="1200">
          <a:solidFill>
            <a:schemeClr val="tx1"/>
          </a:solidFill>
          <a:latin typeface="+mn-lt"/>
          <a:ea typeface="+mn-ea"/>
          <a:cs typeface="+mn-cs"/>
        </a:defRPr>
      </a:lvl6pPr>
      <a:lvl7pPr marL="2084832" indent="-210312" algn="r" rtl="1"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7pPr>
      <a:lvl8pPr marL="2286000" indent="-182880" algn="r" rtl="1"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8pPr>
      <a:lvl9pPr marL="2514600" indent="-182880" algn="r" rtl="1"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9pPr>
    </p:bodyStyle>
    <p:otherStyle>
      <a:lvl1pPr marL="0" algn="r" rtl="1" eaLnBrk="1" latinLnBrk="0" hangingPunct="1">
        <a:defRPr kumimoji="0" kern="1200">
          <a:solidFill>
            <a:schemeClr val="tx1"/>
          </a:solidFill>
          <a:latin typeface="+mn-lt"/>
          <a:ea typeface="+mn-ea"/>
          <a:cs typeface="+mn-cs"/>
        </a:defRPr>
      </a:lvl1pPr>
      <a:lvl2pPr marL="457200" algn="r" rtl="1" eaLnBrk="1" latinLnBrk="0" hangingPunct="1">
        <a:defRPr kumimoji="0" kern="1200">
          <a:solidFill>
            <a:schemeClr val="tx1"/>
          </a:solidFill>
          <a:latin typeface="+mn-lt"/>
          <a:ea typeface="+mn-ea"/>
          <a:cs typeface="+mn-cs"/>
        </a:defRPr>
      </a:lvl2pPr>
      <a:lvl3pPr marL="914400" algn="r" rtl="1" eaLnBrk="1" latinLnBrk="0" hangingPunct="1">
        <a:defRPr kumimoji="0" kern="1200">
          <a:solidFill>
            <a:schemeClr val="tx1"/>
          </a:solidFill>
          <a:latin typeface="+mn-lt"/>
          <a:ea typeface="+mn-ea"/>
          <a:cs typeface="+mn-cs"/>
        </a:defRPr>
      </a:lvl3pPr>
      <a:lvl4pPr marL="1371600" algn="r" rtl="1" eaLnBrk="1" latinLnBrk="0" hangingPunct="1">
        <a:defRPr kumimoji="0" kern="1200">
          <a:solidFill>
            <a:schemeClr val="tx1"/>
          </a:solidFill>
          <a:latin typeface="+mn-lt"/>
          <a:ea typeface="+mn-ea"/>
          <a:cs typeface="+mn-cs"/>
        </a:defRPr>
      </a:lvl4pPr>
      <a:lvl5pPr marL="1828800" algn="r" rtl="1" eaLnBrk="1" latinLnBrk="0" hangingPunct="1">
        <a:defRPr kumimoji="0" kern="1200">
          <a:solidFill>
            <a:schemeClr val="tx1"/>
          </a:solidFill>
          <a:latin typeface="+mn-lt"/>
          <a:ea typeface="+mn-ea"/>
          <a:cs typeface="+mn-cs"/>
        </a:defRPr>
      </a:lvl5pPr>
      <a:lvl6pPr marL="2286000" algn="r" rtl="1" eaLnBrk="1" latinLnBrk="0" hangingPunct="1">
        <a:defRPr kumimoji="0" kern="1200">
          <a:solidFill>
            <a:schemeClr val="tx1"/>
          </a:solidFill>
          <a:latin typeface="+mn-lt"/>
          <a:ea typeface="+mn-ea"/>
          <a:cs typeface="+mn-cs"/>
        </a:defRPr>
      </a:lvl6pPr>
      <a:lvl7pPr marL="2743200" algn="r" rtl="1" eaLnBrk="1" latinLnBrk="0" hangingPunct="1">
        <a:defRPr kumimoji="0" kern="1200">
          <a:solidFill>
            <a:schemeClr val="tx1"/>
          </a:solidFill>
          <a:latin typeface="+mn-lt"/>
          <a:ea typeface="+mn-ea"/>
          <a:cs typeface="+mn-cs"/>
        </a:defRPr>
      </a:lvl7pPr>
      <a:lvl8pPr marL="3200400" algn="r" rtl="1" eaLnBrk="1" latinLnBrk="0" hangingPunct="1">
        <a:defRPr kumimoji="0" kern="1200">
          <a:solidFill>
            <a:schemeClr val="tx1"/>
          </a:solidFill>
          <a:latin typeface="+mn-lt"/>
          <a:ea typeface="+mn-ea"/>
          <a:cs typeface="+mn-cs"/>
        </a:defRPr>
      </a:lvl8pPr>
      <a:lvl9pPr marL="3657600" algn="r" rtl="1"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مربع نص 4"/>
          <p:cNvSpPr txBox="1"/>
          <p:nvPr/>
        </p:nvSpPr>
        <p:spPr>
          <a:xfrm>
            <a:off x="188640" y="111561"/>
            <a:ext cx="6408712" cy="9387185"/>
          </a:xfrm>
          <a:prstGeom prst="rect">
            <a:avLst/>
          </a:prstGeom>
          <a:noFill/>
        </p:spPr>
        <p:txBody>
          <a:bodyPr wrap="square" rtlCol="1">
            <a:spAutoFit/>
          </a:bodyPr>
          <a:lstStyle/>
          <a:p>
            <a:r>
              <a:rPr lang="ar-IQ" sz="1600" b="1" dirty="0">
                <a:solidFill>
                  <a:srgbClr val="FFC000"/>
                </a:solidFill>
                <a:latin typeface="Times New Roman"/>
                <a:ea typeface="Times New Roman"/>
                <a:cs typeface="Arial"/>
              </a:rPr>
              <a:t>الجامعة المستنصرية</a:t>
            </a:r>
            <a:endParaRPr lang="en-US" sz="1600" dirty="0">
              <a:solidFill>
                <a:srgbClr val="FFC000"/>
              </a:solidFill>
              <a:latin typeface="Times New Roman"/>
              <a:ea typeface="Times New Roman"/>
            </a:endParaRPr>
          </a:p>
          <a:p>
            <a:r>
              <a:rPr lang="ar-IQ" sz="1600" b="1" dirty="0">
                <a:solidFill>
                  <a:srgbClr val="FFC000"/>
                </a:solidFill>
                <a:latin typeface="Times New Roman"/>
                <a:ea typeface="Times New Roman"/>
                <a:cs typeface="Arial"/>
              </a:rPr>
              <a:t>كلية التربية الاساسية</a:t>
            </a:r>
            <a:endParaRPr lang="en-US" sz="1600" dirty="0">
              <a:solidFill>
                <a:srgbClr val="FFC000"/>
              </a:solidFill>
              <a:latin typeface="Times New Roman"/>
              <a:ea typeface="Times New Roman"/>
            </a:endParaRPr>
          </a:p>
          <a:p>
            <a:r>
              <a:rPr lang="ar-IQ" sz="1600" b="1" dirty="0">
                <a:solidFill>
                  <a:srgbClr val="FFC000"/>
                </a:solidFill>
                <a:latin typeface="Times New Roman"/>
                <a:ea typeface="Times New Roman"/>
                <a:cs typeface="Arial"/>
              </a:rPr>
              <a:t>قسم التربية البدنية وعلوم الرياضة  </a:t>
            </a:r>
            <a:endParaRPr lang="en-US" sz="1600" dirty="0">
              <a:solidFill>
                <a:srgbClr val="FFC000"/>
              </a:solidFill>
              <a:latin typeface="Times New Roman"/>
              <a:ea typeface="Times New Roman"/>
            </a:endParaRPr>
          </a:p>
          <a:p>
            <a:r>
              <a:rPr lang="ar-IQ" sz="2400" dirty="0">
                <a:latin typeface="Times New Roman"/>
                <a:ea typeface="Times New Roman"/>
                <a:cs typeface="Arial"/>
              </a:rPr>
              <a:t> </a:t>
            </a:r>
            <a:endParaRPr lang="en-US" sz="2400" dirty="0">
              <a:latin typeface="Times New Roman"/>
              <a:ea typeface="Times New Roman"/>
            </a:endParaRPr>
          </a:p>
          <a:p>
            <a:r>
              <a:rPr lang="ar-IQ" sz="2400" dirty="0">
                <a:latin typeface="Times New Roman"/>
                <a:ea typeface="Times New Roman"/>
                <a:cs typeface="Arial"/>
              </a:rPr>
              <a:t> </a:t>
            </a:r>
            <a:endParaRPr lang="en-US" sz="2400" dirty="0">
              <a:latin typeface="Times New Roman"/>
              <a:ea typeface="Times New Roman"/>
            </a:endParaRPr>
          </a:p>
          <a:p>
            <a:r>
              <a:rPr lang="ar-IQ" sz="2400" dirty="0">
                <a:latin typeface="Times New Roman"/>
                <a:ea typeface="Times New Roman"/>
                <a:cs typeface="Arial"/>
              </a:rPr>
              <a:t> </a:t>
            </a:r>
            <a:endParaRPr lang="en-US" sz="2400" dirty="0">
              <a:latin typeface="Times New Roman"/>
              <a:ea typeface="Times New Roman"/>
            </a:endParaRPr>
          </a:p>
          <a:p>
            <a:r>
              <a:rPr lang="ar-IQ" sz="2400" dirty="0">
                <a:latin typeface="Times New Roman"/>
                <a:ea typeface="Times New Roman"/>
                <a:cs typeface="Arial"/>
              </a:rPr>
              <a:t> </a:t>
            </a:r>
            <a:endParaRPr lang="en-US" sz="2400" dirty="0">
              <a:latin typeface="Times New Roman"/>
              <a:ea typeface="Times New Roman"/>
            </a:endParaRPr>
          </a:p>
          <a:p>
            <a:r>
              <a:rPr lang="ar-IQ" sz="2400" dirty="0">
                <a:latin typeface="Times New Roman"/>
                <a:ea typeface="Times New Roman"/>
                <a:cs typeface="Arial"/>
              </a:rPr>
              <a:t> </a:t>
            </a:r>
            <a:r>
              <a:rPr lang="ar-IQ" sz="2400" dirty="0" smtClean="0">
                <a:latin typeface="Times New Roman"/>
                <a:ea typeface="Times New Roman"/>
                <a:cs typeface="Arial"/>
              </a:rPr>
              <a:t>              </a:t>
            </a:r>
            <a:r>
              <a:rPr lang="ar-IQ" sz="5400" b="1" dirty="0" smtClean="0">
                <a:latin typeface="Times New Roman"/>
                <a:ea typeface="Times New Roman"/>
                <a:cs typeface="Arial"/>
              </a:rPr>
              <a:t>الفسلجة الرياضية</a:t>
            </a:r>
            <a:r>
              <a:rPr lang="ar-IQ" sz="9600" b="1" dirty="0">
                <a:latin typeface="Times New Roman"/>
                <a:ea typeface="Times New Roman"/>
                <a:cs typeface="Arial"/>
              </a:rPr>
              <a:t> </a:t>
            </a:r>
            <a:endParaRPr lang="en-US" sz="2400" dirty="0">
              <a:latin typeface="Times New Roman"/>
              <a:ea typeface="Times New Roman"/>
            </a:endParaRPr>
          </a:p>
          <a:p>
            <a:r>
              <a:rPr lang="ar-IQ" sz="4000" b="1" dirty="0" smtClean="0">
                <a:ea typeface="Times New Roman"/>
                <a:cs typeface="Arial"/>
              </a:rPr>
              <a:t>               </a:t>
            </a:r>
          </a:p>
          <a:p>
            <a:r>
              <a:rPr lang="ar-IQ" sz="4000" b="1" dirty="0">
                <a:ea typeface="Times New Roman"/>
                <a:cs typeface="Arial"/>
              </a:rPr>
              <a:t> </a:t>
            </a:r>
            <a:r>
              <a:rPr lang="ar-IQ" sz="4000" b="1" dirty="0" smtClean="0">
                <a:ea typeface="Times New Roman"/>
                <a:cs typeface="Arial"/>
              </a:rPr>
              <a:t>               </a:t>
            </a:r>
            <a:r>
              <a:rPr lang="ar-IQ" sz="3200" b="1" dirty="0" smtClean="0">
                <a:solidFill>
                  <a:srgbClr val="FFFF00"/>
                </a:solidFill>
                <a:ea typeface="Times New Roman"/>
                <a:cs typeface="Arial"/>
              </a:rPr>
              <a:t>المرحلة الثانية</a:t>
            </a:r>
          </a:p>
          <a:p>
            <a:endParaRPr lang="ar-IQ" sz="3200" b="1" dirty="0">
              <a:effectLst/>
              <a:latin typeface="Times New Roman"/>
              <a:ea typeface="Times New Roman"/>
              <a:cs typeface="Arial"/>
            </a:endParaRPr>
          </a:p>
          <a:p>
            <a:endParaRPr lang="ar-IQ" sz="3200" b="1" dirty="0" smtClean="0">
              <a:latin typeface="Times New Roman"/>
              <a:ea typeface="Times New Roman"/>
              <a:cs typeface="Arial"/>
            </a:endParaRPr>
          </a:p>
          <a:p>
            <a:pPr algn="ctr"/>
            <a:endParaRPr lang="ar-IQ" sz="3200" b="1" dirty="0">
              <a:latin typeface="Times New Roman"/>
              <a:ea typeface="Times New Roman"/>
              <a:cs typeface="Arial"/>
            </a:endParaRPr>
          </a:p>
          <a:p>
            <a:pPr algn="ctr"/>
            <a:r>
              <a:rPr lang="ar-IQ" sz="3600" b="1" dirty="0" smtClean="0">
                <a:latin typeface="Times New Roman"/>
                <a:ea typeface="Times New Roman"/>
                <a:cs typeface="Arial"/>
              </a:rPr>
              <a:t>د. حسين علي حسين الكوفي</a:t>
            </a:r>
            <a:endParaRPr lang="ar-IQ" sz="3600" b="1" dirty="0">
              <a:effectLst/>
              <a:latin typeface="Times New Roman"/>
              <a:ea typeface="Times New Roman"/>
              <a:cs typeface="Arial"/>
            </a:endParaRPr>
          </a:p>
          <a:p>
            <a:endParaRPr lang="ar-IQ" sz="3200" b="1" dirty="0" smtClean="0">
              <a:latin typeface="Times New Roman"/>
              <a:ea typeface="Times New Roman"/>
              <a:cs typeface="Arial"/>
            </a:endParaRPr>
          </a:p>
          <a:p>
            <a:endParaRPr lang="ar-IQ" sz="3200" b="1" dirty="0">
              <a:effectLst/>
              <a:latin typeface="Times New Roman"/>
              <a:ea typeface="Times New Roman"/>
              <a:cs typeface="Arial"/>
            </a:endParaRPr>
          </a:p>
          <a:p>
            <a:endParaRPr lang="ar-IQ" sz="3200" b="1" dirty="0" smtClean="0">
              <a:latin typeface="Times New Roman"/>
              <a:ea typeface="Times New Roman"/>
              <a:cs typeface="Arial"/>
            </a:endParaRPr>
          </a:p>
          <a:p>
            <a:endParaRPr lang="ar-IQ" sz="3200" b="1" dirty="0">
              <a:effectLst/>
              <a:latin typeface="Times New Roman"/>
              <a:ea typeface="Times New Roman"/>
              <a:cs typeface="Arial"/>
            </a:endParaRPr>
          </a:p>
          <a:p>
            <a:endParaRPr lang="en-US" sz="2400" dirty="0">
              <a:effectLst/>
              <a:latin typeface="Times New Roman"/>
              <a:ea typeface="Times New Roman"/>
            </a:endParaRPr>
          </a:p>
        </p:txBody>
      </p:sp>
    </p:spTree>
    <p:extLst>
      <p:ext uri="{BB962C8B-B14F-4D97-AF65-F5344CB8AC3E}">
        <p14:creationId xmlns:p14="http://schemas.microsoft.com/office/powerpoint/2010/main" val="4045999073"/>
      </p:ext>
    </p:extLst>
  </p:cSld>
  <p:clrMapOvr>
    <a:masterClrMapping/>
  </p:clrMapOvr>
  <p:transition spd="slow">
    <p:wip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0010" y="107504"/>
            <a:ext cx="6723366" cy="89644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501456400"/>
      </p:ext>
    </p:extLst>
  </p:cSld>
  <p:clrMapOvr>
    <a:masterClrMapping/>
  </p:clrMapOvr>
  <mc:AlternateContent xmlns:mc="http://schemas.openxmlformats.org/markup-compatibility/2006" xmlns:p14="http://schemas.microsoft.com/office/powerpoint/2010/main">
    <mc:Choice Requires="p14">
      <p:transition>
        <p14:flip dir="l"/>
      </p:transition>
    </mc:Choice>
    <mc:Fallback xmlns="">
      <p:transition>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مربع نص 4"/>
          <p:cNvSpPr txBox="1"/>
          <p:nvPr/>
        </p:nvSpPr>
        <p:spPr>
          <a:xfrm>
            <a:off x="449288" y="495479"/>
            <a:ext cx="6408712" cy="8648521"/>
          </a:xfrm>
          <a:prstGeom prst="rect">
            <a:avLst/>
          </a:prstGeom>
          <a:noFill/>
        </p:spPr>
        <p:txBody>
          <a:bodyPr wrap="square" rtlCol="1">
            <a:spAutoFit/>
          </a:bodyPr>
          <a:lstStyle/>
          <a:p>
            <a:pPr marL="457200" algn="ctr"/>
            <a:r>
              <a:rPr lang="ar-SA" sz="3600" b="1" u="sng" dirty="0">
                <a:latin typeface="Times New Roman"/>
                <a:ea typeface="Times New Roman"/>
                <a:cs typeface="Arial"/>
              </a:rPr>
              <a:t>أساسيات علم الفسيولوجي</a:t>
            </a:r>
            <a:endParaRPr lang="en-US" sz="2400" dirty="0">
              <a:latin typeface="Times New Roman"/>
              <a:ea typeface="Times New Roman"/>
            </a:endParaRPr>
          </a:p>
          <a:p>
            <a:pPr marL="457200" algn="justLow"/>
            <a:r>
              <a:rPr lang="en-US" sz="3200" dirty="0">
                <a:latin typeface="Arial"/>
                <a:ea typeface="Times New Roman"/>
              </a:rPr>
              <a:t> </a:t>
            </a:r>
            <a:r>
              <a:rPr lang="ar-SA" sz="3200" dirty="0">
                <a:latin typeface="Times New Roman"/>
                <a:ea typeface="Times New Roman"/>
                <a:cs typeface="Arial"/>
              </a:rPr>
              <a:t>  </a:t>
            </a:r>
            <a:r>
              <a:rPr lang="ar-SA" sz="2400" dirty="0">
                <a:latin typeface="Times New Roman"/>
                <a:ea typeface="Times New Roman"/>
                <a:cs typeface="Arial"/>
              </a:rPr>
              <a:t>يعد علم الفسيولوجيا أحد الفروع الهامة لعلم البيولوجي الذي يهتم بدراسة ظاهرة الحياة في الكائنات الحية بصورة عامة ، فالكائن الحي عبارة عن وحدة بيولوجية أي (( وحدة بنائية متكاملة مترابطة تتفاعل مكوناتها لتعطي ظاهرة الحياة للكائن الحي )) . وعلم الفسيولوجي   (( هو العلم الذي يهتم بدراسة كيفية حدوث وظائف الكائن الحي المختلفة مثل عمل جهاز الدوران، جهاز التنفس ، الجهاز العضلي ، الغدد الصم… الخ)) . </a:t>
            </a:r>
            <a:endParaRPr lang="en-US" sz="2400" dirty="0">
              <a:latin typeface="Times New Roman"/>
              <a:ea typeface="Times New Roman"/>
            </a:endParaRPr>
          </a:p>
          <a:p>
            <a:pPr marL="457200" algn="justLow"/>
            <a:r>
              <a:rPr lang="ar-SA" sz="2400" b="1" dirty="0">
                <a:latin typeface="Times New Roman"/>
                <a:ea typeface="Times New Roman"/>
                <a:cs typeface="Arial"/>
              </a:rPr>
              <a:t>وهذا يعني : </a:t>
            </a:r>
            <a:endParaRPr lang="en-US" sz="2400" dirty="0">
              <a:latin typeface="Times New Roman"/>
              <a:ea typeface="Times New Roman"/>
            </a:endParaRPr>
          </a:p>
          <a:p>
            <a:pPr marL="457200" algn="justLow"/>
            <a:r>
              <a:rPr lang="ar-SA" sz="2400" dirty="0">
                <a:latin typeface="Times New Roman"/>
                <a:ea typeface="Times New Roman"/>
                <a:cs typeface="Arial"/>
              </a:rPr>
              <a:t>- وصف وظائف الأعضاء في الكائنات الحية (( الإنسان ، الحيوان ، النبات…الخ )) . </a:t>
            </a:r>
            <a:endParaRPr lang="en-US" sz="2400" dirty="0">
              <a:latin typeface="Times New Roman"/>
              <a:ea typeface="Times New Roman"/>
            </a:endParaRPr>
          </a:p>
          <a:p>
            <a:pPr marL="457200" algn="just"/>
            <a:r>
              <a:rPr lang="ar-SA" sz="2400" dirty="0">
                <a:latin typeface="Times New Roman"/>
                <a:ea typeface="Times New Roman"/>
                <a:cs typeface="Arial"/>
              </a:rPr>
              <a:t>- شرح وتفسير هذه الوظائف في ضوء القوانين الفيزيائية والكيميائية </a:t>
            </a:r>
            <a:endParaRPr lang="en-US" sz="2400" dirty="0">
              <a:latin typeface="Times New Roman"/>
              <a:ea typeface="Times New Roman"/>
            </a:endParaRPr>
          </a:p>
          <a:p>
            <a:pPr marL="457200" algn="just"/>
            <a:r>
              <a:rPr lang="ar-SA" sz="2400" dirty="0">
                <a:latin typeface="Times New Roman"/>
                <a:ea typeface="Times New Roman"/>
                <a:cs typeface="Arial"/>
              </a:rPr>
              <a:t>    وعليه يمكن تفسير علم الفسيولوجي في ضوء ما تقدم بأنه (( فيزياء وكيمياء الكائنات الحية )) ولا يقتصر أن نعرف ماهي وظيفة هذا العضو أو ذاك ، فأن هذا الوصف غير كافي ولكن الأهم أن نفسر كيف يؤدي ذلك العضو تلك الوظيفة ونحاول اكتشاف آلية هذه الوظيفة فضلاً عن دراسة العلاقة بين أنشطة أعضاء الكائن الحي والعوامل التي تؤثر على هذه الأنشطة اذ يعتمد علم الفسيولوجي على الفيزيائية والكيميائية والحيوية بالجسم </a:t>
            </a:r>
            <a:r>
              <a:rPr lang="ar-SA" sz="3200" dirty="0">
                <a:latin typeface="Times New Roman"/>
                <a:ea typeface="Times New Roman"/>
                <a:cs typeface="Arial"/>
              </a:rPr>
              <a:t>. </a:t>
            </a:r>
            <a:endParaRPr lang="en-US" sz="2400" dirty="0">
              <a:effectLst/>
              <a:latin typeface="Times New Roman"/>
              <a:ea typeface="Times New Roman"/>
            </a:endParaRPr>
          </a:p>
        </p:txBody>
      </p:sp>
    </p:spTree>
    <p:extLst>
      <p:ext uri="{BB962C8B-B14F-4D97-AF65-F5344CB8AC3E}">
        <p14:creationId xmlns:p14="http://schemas.microsoft.com/office/powerpoint/2010/main" val="2681593534"/>
      </p:ext>
    </p:extLst>
  </p:cSld>
  <p:clrMapOvr>
    <a:masterClrMapping/>
  </p:clrMapOvr>
  <p:transition spd="slow">
    <p:wip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ربع نص 1"/>
          <p:cNvSpPr txBox="1"/>
          <p:nvPr/>
        </p:nvSpPr>
        <p:spPr>
          <a:xfrm>
            <a:off x="188640" y="130051"/>
            <a:ext cx="6480720" cy="8617744"/>
          </a:xfrm>
          <a:prstGeom prst="rect">
            <a:avLst/>
          </a:prstGeom>
          <a:noFill/>
        </p:spPr>
        <p:txBody>
          <a:bodyPr wrap="square" rtlCol="1">
            <a:spAutoFit/>
          </a:bodyPr>
          <a:lstStyle/>
          <a:p>
            <a:endParaRPr lang="ar-IQ" sz="500" b="1" u="sng" dirty="0" smtClean="0">
              <a:cs typeface="PT Bold Heading" pitchFamily="2" charset="-78"/>
            </a:endParaRPr>
          </a:p>
          <a:p>
            <a:endParaRPr lang="ar-IQ" sz="500" b="1" u="sng" dirty="0">
              <a:cs typeface="PT Bold Heading" pitchFamily="2" charset="-78"/>
            </a:endParaRPr>
          </a:p>
          <a:p>
            <a:pPr algn="just"/>
            <a:r>
              <a:rPr lang="ar-SA" sz="4000" dirty="0"/>
              <a:t>    </a:t>
            </a:r>
            <a:r>
              <a:rPr lang="ar-SA" sz="2400" dirty="0"/>
              <a:t>إن الفسيولوجيا ترتبط مع العلوم </a:t>
            </a:r>
            <a:r>
              <a:rPr lang="ar-SA" sz="2400" dirty="0" err="1"/>
              <a:t>المورفولوجية</a:t>
            </a:r>
            <a:r>
              <a:rPr lang="ar-SA" sz="2400" dirty="0"/>
              <a:t> مثل علم التشريح ، علم الخلية ، علم الأنسجة وارتباطه أيضاً مع الكثير من علوم الطب فضلاً عن ارتباطه بعلم النفس ليشكل ما يسمى بعلم النفس الفسيولوجي ، إن ما يهمنا بالموضوع هو ارتباط علم الفسيولوجي بعلم التدريب الرياضي . </a:t>
            </a:r>
            <a:endParaRPr lang="en-US" sz="2400" dirty="0"/>
          </a:p>
          <a:p>
            <a:pPr algn="just"/>
            <a:r>
              <a:rPr lang="ar-SA" sz="2400" dirty="0"/>
              <a:t>تعتمد الدراسات الفسيولوجية على الملاحظة والتجريب للظواهر الحية لوصفها وتقديرها (( نوعاً وكماً )) أو التعبير عنها في صور رقمية حجميه مع تسجيل النتائج في شكل كتابي أو أفلام… الخ ، من خلال كل ذلك فأن الدراسات الفسيولوجية تهدف أساساً إلى محاولة الإجابة عن الأسئلة الآتية </a:t>
            </a:r>
            <a:r>
              <a:rPr lang="ar-SA" sz="2400" dirty="0" smtClean="0"/>
              <a:t>:</a:t>
            </a:r>
            <a:endParaRPr lang="ar-IQ" sz="2400" dirty="0" smtClean="0"/>
          </a:p>
          <a:p>
            <a:endParaRPr lang="en-US" sz="2400" dirty="0"/>
          </a:p>
          <a:p>
            <a:r>
              <a:rPr lang="ar-SA" sz="2400" dirty="0"/>
              <a:t>1-   ماهي الوظيفة ؟ </a:t>
            </a:r>
            <a:endParaRPr lang="en-US" sz="2400" dirty="0"/>
          </a:p>
          <a:p>
            <a:r>
              <a:rPr lang="ar-SA" sz="2400" dirty="0"/>
              <a:t>2-   كيفية أداء هذه الوظيفة . </a:t>
            </a:r>
            <a:endParaRPr lang="en-US" sz="2400" dirty="0"/>
          </a:p>
          <a:p>
            <a:r>
              <a:rPr lang="ar-SA" sz="2400" dirty="0"/>
              <a:t>3-   ماهي العوامل المؤثرة على الوظيفة ؟ </a:t>
            </a:r>
            <a:endParaRPr lang="en-US" sz="2400" dirty="0"/>
          </a:p>
          <a:p>
            <a:r>
              <a:rPr lang="ar-SA" sz="2400" dirty="0"/>
              <a:t>4-   كيفية اندماج هذه الوظيفة مع الوظائف الأخرى . </a:t>
            </a:r>
            <a:endParaRPr lang="en-US" sz="2400" dirty="0"/>
          </a:p>
          <a:p>
            <a:r>
              <a:rPr lang="ar-SA" sz="2400" dirty="0"/>
              <a:t>    وعليه من خلال الإجابة على هذه الأسئلة الأربعة يمكن دراسة أية موضوع من موضوعات علم الفسيولوجي . </a:t>
            </a:r>
            <a:endParaRPr lang="ar-IQ" sz="2400" b="1" dirty="0">
              <a:latin typeface="Simplified Arabic" pitchFamily="18" charset="-78"/>
              <a:cs typeface="Simplified Arabic" pitchFamily="18" charset="-78"/>
            </a:endParaRPr>
          </a:p>
        </p:txBody>
      </p:sp>
    </p:spTree>
    <p:extLst>
      <p:ext uri="{BB962C8B-B14F-4D97-AF65-F5344CB8AC3E}">
        <p14:creationId xmlns:p14="http://schemas.microsoft.com/office/powerpoint/2010/main" val="2463182088"/>
      </p:ext>
    </p:extLst>
  </p:cSld>
  <p:clrMapOvr>
    <a:masterClrMapping/>
  </p:clrMapOvr>
  <mc:AlternateContent xmlns:mc="http://schemas.openxmlformats.org/markup-compatibility/2006" xmlns:p14="http://schemas.microsoft.com/office/powerpoint/2010/main">
    <mc:Choice Requires="p14">
      <p:transition spd="slow" p14:dur="800">
        <p14:flythrough/>
      </p:transition>
    </mc:Choice>
    <mc:Fallback xmlns="">
      <p:transition spd="slow">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ربع نص 1"/>
          <p:cNvSpPr txBox="1"/>
          <p:nvPr/>
        </p:nvSpPr>
        <p:spPr>
          <a:xfrm>
            <a:off x="260648" y="107504"/>
            <a:ext cx="6624736" cy="8663910"/>
          </a:xfrm>
          <a:prstGeom prst="rect">
            <a:avLst/>
          </a:prstGeom>
          <a:noFill/>
        </p:spPr>
        <p:txBody>
          <a:bodyPr wrap="square" rtlCol="1">
            <a:spAutoFit/>
          </a:bodyPr>
          <a:lstStyle/>
          <a:p>
            <a:endParaRPr lang="ar-IQ" sz="500" b="1" u="sng" dirty="0" smtClean="0"/>
          </a:p>
          <a:p>
            <a:endParaRPr lang="ar-IQ" sz="500" b="1" u="sng" dirty="0"/>
          </a:p>
          <a:p>
            <a:endParaRPr lang="ar-IQ" sz="500" b="1" u="sng" dirty="0" smtClean="0"/>
          </a:p>
          <a:p>
            <a:endParaRPr lang="ar-IQ" sz="500" b="1" u="sng" dirty="0"/>
          </a:p>
          <a:p>
            <a:endParaRPr lang="ar-IQ" sz="500" b="1" u="sng" dirty="0" smtClean="0"/>
          </a:p>
          <a:p>
            <a:pPr marL="457200" algn="justLow"/>
            <a:r>
              <a:rPr lang="ar-SA" sz="2800" dirty="0">
                <a:latin typeface="Times New Roman"/>
                <a:ea typeface="Times New Roman"/>
                <a:cs typeface="Arial"/>
              </a:rPr>
              <a:t>مثال / لو أخذنا القلب كعضو في جهاز الدوران في جسم الإنسان… نرجع إلى الأسئلة الأربعة سابقة الذكر للإجابة عليها . </a:t>
            </a:r>
            <a:endParaRPr lang="en-US" sz="2000" dirty="0">
              <a:latin typeface="Times New Roman"/>
              <a:ea typeface="Times New Roman"/>
            </a:endParaRPr>
          </a:p>
          <a:p>
            <a:pPr marL="457200" algn="justLow"/>
            <a:r>
              <a:rPr lang="ar-SA" sz="2800" dirty="0">
                <a:latin typeface="Times New Roman"/>
                <a:ea typeface="Times New Roman"/>
                <a:cs typeface="Arial"/>
              </a:rPr>
              <a:t>1-  ضخ الدم إلى جميع أجزاء الجسم تزويد أنسجة وخلايا الجسم بالأوكسجين والمواد الحيوية… وهذا هو الجواب على السؤال الأول .</a:t>
            </a:r>
            <a:endParaRPr lang="en-US" sz="2000" dirty="0">
              <a:latin typeface="Times New Roman"/>
              <a:ea typeface="Times New Roman"/>
            </a:endParaRPr>
          </a:p>
          <a:p>
            <a:pPr marL="457200" algn="justLow"/>
            <a:r>
              <a:rPr lang="ar-SA" sz="2800" dirty="0">
                <a:latin typeface="Times New Roman"/>
                <a:ea typeface="Times New Roman"/>
                <a:cs typeface="Arial"/>
              </a:rPr>
              <a:t>2-  استقبال الدم الوارد اليه من جميع أجزاء الجسم أثناء فترة ارتخاء عضلة القلب ثم يلي ذلك انقباض عضلته ليدفع الدم مرة أخرى إلى جميع أعضاء الجسم نتيجة لهذا الانقباض … الجواب على السؤال الثاني . </a:t>
            </a:r>
            <a:endParaRPr lang="en-US" sz="2000" dirty="0">
              <a:latin typeface="Times New Roman"/>
              <a:ea typeface="Times New Roman"/>
            </a:endParaRPr>
          </a:p>
          <a:p>
            <a:pPr marL="457200" algn="justLow"/>
            <a:r>
              <a:rPr lang="ar-SA" sz="2800" dirty="0">
                <a:latin typeface="Times New Roman"/>
                <a:ea typeface="Times New Roman"/>
                <a:cs typeface="Arial"/>
              </a:rPr>
              <a:t>3-  أما العوامل المؤثرة على الوظيفة فهي ما يختص به الفرد        (( العمر ، الجنس ، الظروف الحياتية ، الانفعالات ، الرياضة …الخ. وهذا هو الجواب على السؤال الثالث . </a:t>
            </a:r>
            <a:endParaRPr lang="en-US" sz="2000" dirty="0">
              <a:latin typeface="Times New Roman"/>
              <a:ea typeface="Times New Roman"/>
            </a:endParaRPr>
          </a:p>
          <a:p>
            <a:pPr marL="457200" algn="justLow"/>
            <a:r>
              <a:rPr lang="ar-SA" sz="2800" dirty="0">
                <a:latin typeface="Times New Roman"/>
                <a:ea typeface="Times New Roman"/>
                <a:cs typeface="Arial"/>
              </a:rPr>
              <a:t>4-  إن القلب يرتبط بمعظم العمليات الحيوية في الجسم مثل توفير حركة الدم من الأوعية الدموية لكي ينتقل إلى جميع أجزاء الجسم وما يحتاجه من الأوكسجين، الغذاء اللازم </a:t>
            </a:r>
            <a:r>
              <a:rPr lang="ar-SA" sz="2800" dirty="0" smtClean="0">
                <a:latin typeface="Times New Roman"/>
                <a:ea typeface="Times New Roman"/>
                <a:cs typeface="Arial"/>
              </a:rPr>
              <a:t>لإنتاج </a:t>
            </a:r>
            <a:r>
              <a:rPr lang="ar-SA" sz="2800" dirty="0">
                <a:latin typeface="Times New Roman"/>
                <a:ea typeface="Times New Roman"/>
                <a:cs typeface="Arial"/>
              </a:rPr>
              <a:t>الطاقة وغيرها …الجواب على السؤال الرابع . </a:t>
            </a:r>
            <a:endParaRPr lang="en-US" sz="2000" dirty="0">
              <a:effectLst/>
              <a:latin typeface="Times New Roman"/>
              <a:ea typeface="Times New Roman"/>
            </a:endParaRPr>
          </a:p>
        </p:txBody>
      </p:sp>
    </p:spTree>
    <p:extLst>
      <p:ext uri="{BB962C8B-B14F-4D97-AF65-F5344CB8AC3E}">
        <p14:creationId xmlns:p14="http://schemas.microsoft.com/office/powerpoint/2010/main" val="1633245629"/>
      </p:ext>
    </p:extLst>
  </p:cSld>
  <p:clrMapOvr>
    <a:masterClrMapping/>
  </p:clrMapOvr>
  <mc:AlternateContent xmlns:mc="http://schemas.openxmlformats.org/markup-compatibility/2006" xmlns:p14="http://schemas.microsoft.com/office/powerpoint/2010/main">
    <mc:Choice Requires="p14">
      <p:transition spd="slow" p14:dur="1600">
        <p14:gallery dir="r"/>
      </p:transition>
    </mc:Choice>
    <mc:Fallback xmlns="">
      <p:transition spd="slow">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ربع نص 1"/>
          <p:cNvSpPr txBox="1"/>
          <p:nvPr/>
        </p:nvSpPr>
        <p:spPr>
          <a:xfrm>
            <a:off x="288032" y="151626"/>
            <a:ext cx="6597352" cy="9002464"/>
          </a:xfrm>
          <a:prstGeom prst="rect">
            <a:avLst/>
          </a:prstGeom>
          <a:noFill/>
        </p:spPr>
        <p:txBody>
          <a:bodyPr wrap="square" rtlCol="1">
            <a:spAutoFit/>
          </a:bodyPr>
          <a:lstStyle/>
          <a:p>
            <a:pPr algn="just"/>
            <a:endParaRPr lang="ar-IQ" sz="1100" b="1" u="sng" dirty="0" smtClean="0"/>
          </a:p>
          <a:p>
            <a:pPr marL="457200" algn="justLow"/>
            <a:r>
              <a:rPr lang="ar-SA" sz="3200" dirty="0">
                <a:latin typeface="Times New Roman"/>
                <a:ea typeface="Times New Roman"/>
                <a:cs typeface="Arial"/>
              </a:rPr>
              <a:t>أهمية الفسيولوجيا في التدريب الرياضي : </a:t>
            </a:r>
            <a:endParaRPr lang="en-US" sz="2400" dirty="0">
              <a:latin typeface="Times New Roman"/>
              <a:ea typeface="Times New Roman"/>
            </a:endParaRPr>
          </a:p>
          <a:p>
            <a:pPr marL="457200" algn="justLow"/>
            <a:r>
              <a:rPr lang="ar-SA" sz="3200" dirty="0">
                <a:latin typeface="Times New Roman"/>
                <a:ea typeface="Times New Roman"/>
                <a:cs typeface="Arial"/>
              </a:rPr>
              <a:t> </a:t>
            </a:r>
            <a:r>
              <a:rPr lang="ar-SA" sz="2400" dirty="0">
                <a:latin typeface="Times New Roman"/>
                <a:ea typeface="Times New Roman"/>
                <a:cs typeface="Arial"/>
              </a:rPr>
              <a:t>   تعد الدراسات الفسيولوجية في مجال فسيولوجيا التدريب أو فسيولوجيا الرياضة من الموضوعات الرئيسية للعاملين في حقل التربية الرياضية والتدريب الرياضي والتي من خلالها أمكن التعرف على تأثير طرائق التدريب البدني على الأجهزة الحيوية لجسم الرياضي نتيجة الاشتراك في المنافسات أو التدريب والتي من خلالها تستطيع تقنين حمل التدريب بما </a:t>
            </a:r>
            <a:r>
              <a:rPr lang="ar-SA" sz="2400" dirty="0" err="1">
                <a:latin typeface="Times New Roman"/>
                <a:ea typeface="Times New Roman"/>
                <a:cs typeface="Arial"/>
              </a:rPr>
              <a:t>يتلائم</a:t>
            </a:r>
            <a:r>
              <a:rPr lang="ar-SA" sz="2400" dirty="0">
                <a:latin typeface="Times New Roman"/>
                <a:ea typeface="Times New Roman"/>
                <a:cs typeface="Arial"/>
              </a:rPr>
              <a:t> وقدرة الفرد الفسيولوجية وذلك للاستفادة من تأثيراته الإيجابية وتجنب التأثيرات السلبية التي ستؤثر حتماً على الحالة الوظيفية مما يؤدي إلى الإخفاق في الإنجاز فضلاً عن الحالة الصحية والتي قد تؤدي إلى إصابات مرضية خطيرة إذا ما عرفت واكتشفت بصورة مبكرة. </a:t>
            </a:r>
            <a:endParaRPr lang="en-US" sz="2400" dirty="0">
              <a:latin typeface="Times New Roman"/>
              <a:ea typeface="Times New Roman"/>
            </a:endParaRPr>
          </a:p>
          <a:p>
            <a:pPr marL="457200" algn="justLow"/>
            <a:r>
              <a:rPr lang="ar-SA" sz="2200" dirty="0">
                <a:latin typeface="Times New Roman"/>
                <a:ea typeface="Times New Roman"/>
                <a:cs typeface="Arial"/>
              </a:rPr>
              <a:t>    لذا فأن علم فسيولوجيا التدريب الرياضي يهتم بدراسة التغيرات الفسيولوجية التي تحدث أثناء التدريب ((مزاولة النشاط البدني)) بهدف استكشاف التأثير المباشر من جهة والتأثير البعيد المدى من جهة أخرى والذي تحدثه التمرينات البدنية أو الحركة بشكل عام على وظائف أجهزة وأعضاء الجسم المختلفة مثل ((العضلات، الجهاز العصبي، الجهاز العضلي، جهاز الدوران......الخ)). لذا يعد علم فسيولوجيا التدريب الرياضي واحد من أهم العلوم الأساسية للعاملين في مجال التدريب الرياضي ، فإذا كان علم الفسيولوجي العام يهتم بدراسة كل وظائف الجسم فأن </a:t>
            </a:r>
            <a:r>
              <a:rPr lang="ar-SA" sz="2200" b="1" dirty="0">
                <a:latin typeface="Times New Roman"/>
                <a:ea typeface="Times New Roman"/>
                <a:cs typeface="Arial"/>
              </a:rPr>
              <a:t>علم فسيولوجيا التدريب يعني (( بأنه العلم الذي يعطي وصفاً وتفسيراً للمؤشرات الفسيولوجية الناتجة عن أداء التدريب لمرة واحدة أو تكرار التدريب لعدة مرات بهدف تحسين استجابات أعضاء الجسم)). </a:t>
            </a:r>
            <a:endParaRPr lang="en-US" sz="2200" dirty="0">
              <a:effectLst/>
              <a:latin typeface="Times New Roman"/>
              <a:ea typeface="Times New Roman"/>
            </a:endParaRPr>
          </a:p>
        </p:txBody>
      </p:sp>
    </p:spTree>
    <p:extLst>
      <p:ext uri="{BB962C8B-B14F-4D97-AF65-F5344CB8AC3E}">
        <p14:creationId xmlns:p14="http://schemas.microsoft.com/office/powerpoint/2010/main" val="94481442"/>
      </p:ext>
    </p:extLst>
  </p:cSld>
  <p:clrMapOvr>
    <a:masterClrMapping/>
  </p:clrMapOvr>
  <mc:AlternateContent xmlns:mc="http://schemas.openxmlformats.org/markup-compatibility/2006" xmlns:p14="http://schemas.microsoft.com/office/powerpoint/2010/main">
    <mc:Choice Requires="p14">
      <p:transition spd="slow" p14:dur="1600">
        <p14:prism dir="r" isContent="1" isInverted="1"/>
      </p:transition>
    </mc:Choice>
    <mc:Fallback xmlns="">
      <p:transition spd="slow">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ربع نص 1"/>
          <p:cNvSpPr txBox="1"/>
          <p:nvPr/>
        </p:nvSpPr>
        <p:spPr>
          <a:xfrm>
            <a:off x="332656" y="107504"/>
            <a:ext cx="6480720" cy="8771632"/>
          </a:xfrm>
          <a:prstGeom prst="rect">
            <a:avLst/>
          </a:prstGeom>
          <a:noFill/>
        </p:spPr>
        <p:txBody>
          <a:bodyPr wrap="square" rtlCol="1">
            <a:spAutoFit/>
          </a:bodyPr>
          <a:lstStyle/>
          <a:p>
            <a:pPr marL="457200" algn="justLow"/>
            <a:r>
              <a:rPr lang="ar-SA" sz="3200" dirty="0">
                <a:latin typeface="Times New Roman"/>
                <a:ea typeface="Times New Roman"/>
                <a:cs typeface="Arial"/>
              </a:rPr>
              <a:t>    </a:t>
            </a:r>
            <a:r>
              <a:rPr lang="ar-SA" sz="2800" dirty="0">
                <a:latin typeface="Times New Roman"/>
                <a:ea typeface="Times New Roman"/>
                <a:cs typeface="Arial"/>
              </a:rPr>
              <a:t>إن التدريب لمرة واحدة أو مزاولة أية نشاط بدني تحدث ردود أفعال للأجهزة الوظيفية نتيجة هذا النشاط ومن ثم يحدث ما يسمى ((بالاستجابة)) وهذا يرتبط بالنقطة الأولى وهي عبارة عن تغيرات مفاجئة مؤقتة تحدث في وظائف أعضاء الجسم نتيجة للجهد البدني الممارس لمرة واحدة وأن هذه التغيرات تختفي وتزول بزوال الجهد ومنها (( زيادة معدل ضربات القلب ، ارتفاع ضغط الدم وخصوصاً الانقباضي ، زيادة معدل أو عدد مرات التنفس)). </a:t>
            </a:r>
            <a:endParaRPr lang="en-US" sz="2000" dirty="0">
              <a:latin typeface="Times New Roman"/>
              <a:ea typeface="Times New Roman"/>
            </a:endParaRPr>
          </a:p>
          <a:p>
            <a:pPr marL="457200" algn="justLow"/>
            <a:r>
              <a:rPr lang="ar-SA" sz="2800" dirty="0">
                <a:latin typeface="Times New Roman"/>
                <a:ea typeface="Times New Roman"/>
                <a:cs typeface="Arial"/>
              </a:rPr>
              <a:t>    أما إذا كانت مزاولة الرياضة أو النشاط البدني والتدريب لعدة مرات فأن هذه التغيرات الفسيولوجية تحدث لدى الأجهزة الوظيفية وتبقى وتستمر بالتطور إلى أن تصبح حالة تكيف لهذه الأجهزة على الحالة الوظيفية الجديدة وهذا ما يطلق عليه في المصطلح الفسيولوجي ((التكيف)) وتشمل تغيرات وظيفية وبنائية مثل (( نقص معدل أو عدد ضربات القلب وقت الراحة، زيادة حجم الضربة، زيادة حجم الناتج القلبي ، قدرة القلب على ضخ أكبر كمية من الدم إلى العضلات العاملة أثناء الجهد مع الاقتصاد في صرف الطاقة))، فضلاً عن تكيف الجهاز العصبي . </a:t>
            </a:r>
            <a:endParaRPr lang="en-US" sz="2000" dirty="0">
              <a:effectLst/>
              <a:latin typeface="Times New Roman"/>
              <a:ea typeface="Times New Roman"/>
            </a:endParaRPr>
          </a:p>
        </p:txBody>
      </p:sp>
    </p:spTree>
    <p:extLst>
      <p:ext uri="{BB962C8B-B14F-4D97-AF65-F5344CB8AC3E}">
        <p14:creationId xmlns:p14="http://schemas.microsoft.com/office/powerpoint/2010/main" val="986536668"/>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ربع نص 1"/>
          <p:cNvSpPr txBox="1"/>
          <p:nvPr/>
        </p:nvSpPr>
        <p:spPr>
          <a:xfrm>
            <a:off x="332656" y="107504"/>
            <a:ext cx="6624736" cy="9171742"/>
          </a:xfrm>
          <a:prstGeom prst="rect">
            <a:avLst/>
          </a:prstGeom>
          <a:noFill/>
        </p:spPr>
        <p:txBody>
          <a:bodyPr wrap="square" rtlCol="1">
            <a:spAutoFit/>
          </a:bodyPr>
          <a:lstStyle/>
          <a:p>
            <a:pPr marL="457200" algn="justLow"/>
            <a:r>
              <a:rPr lang="ar-SA" sz="3200" b="1" dirty="0">
                <a:latin typeface="Times New Roman"/>
                <a:ea typeface="Times New Roman"/>
                <a:cs typeface="Arial"/>
              </a:rPr>
              <a:t>أهمية علم الفسيولوجي في المجال الرياضي : </a:t>
            </a:r>
            <a:endParaRPr lang="en-US" sz="2000" dirty="0">
              <a:latin typeface="Times New Roman"/>
              <a:ea typeface="Times New Roman"/>
            </a:endParaRPr>
          </a:p>
          <a:p>
            <a:pPr marL="457200" algn="justLow"/>
            <a:r>
              <a:rPr lang="ar-SA" sz="2800" b="1" u="sng" dirty="0">
                <a:latin typeface="Times New Roman"/>
                <a:ea typeface="Times New Roman"/>
                <a:cs typeface="Arial"/>
              </a:rPr>
              <a:t>1- الانتقاء : </a:t>
            </a:r>
            <a:r>
              <a:rPr lang="ar-SA" sz="2400" dirty="0">
                <a:latin typeface="Times New Roman"/>
                <a:ea typeface="Times New Roman"/>
                <a:cs typeface="Arial"/>
              </a:rPr>
              <a:t>إن اكتشاف الخصائص الفسيولوجية التي يتميز بها الفرد ثم توجيهه لممارسة فعالية معينة بما يتناسب وخصائصه البيولوجية سوف يؤدي إلى تحسين المستويات الرياضية المتميزة خلال المنافسات الرياضية مع الاقتصاد بالجهد والمال الذي يبذل مع أفراد ليسوا صالحين في ممارسة أية نشاط أو إن قابليتهم محدودة في هذا النشاط أو ذاك ، إن ذلك يمكن إن يتم من خلال قياس أو اختبار أجهزة (( الجهاز العضلي ، جهاز الدوران ، التنفس…الخ )) . اذ يتم توجيه الرياضي إلى الفعالية المناسبة المتطابقة مع إمكاناته الفسيولوجية . </a:t>
            </a:r>
            <a:endParaRPr lang="en-US" dirty="0">
              <a:latin typeface="Times New Roman"/>
              <a:ea typeface="Times New Roman"/>
            </a:endParaRPr>
          </a:p>
          <a:p>
            <a:pPr marL="457200" algn="justLow"/>
            <a:endParaRPr lang="en-US" sz="2000" dirty="0">
              <a:latin typeface="Times New Roman"/>
              <a:ea typeface="Times New Roman"/>
            </a:endParaRPr>
          </a:p>
          <a:p>
            <a:pPr marL="457200" algn="justLow"/>
            <a:r>
              <a:rPr lang="ar-SA" sz="2800" b="1" u="sng" dirty="0">
                <a:latin typeface="Times New Roman"/>
                <a:ea typeface="Times New Roman"/>
                <a:cs typeface="Arial"/>
              </a:rPr>
              <a:t>2- تقنين حمل التدريب</a:t>
            </a:r>
            <a:r>
              <a:rPr lang="ar-SA" sz="2800" dirty="0">
                <a:latin typeface="Times New Roman"/>
                <a:ea typeface="Times New Roman"/>
                <a:cs typeface="Arial"/>
              </a:rPr>
              <a:t> : </a:t>
            </a:r>
            <a:r>
              <a:rPr lang="ar-SA" sz="2400" dirty="0">
                <a:latin typeface="Times New Roman"/>
                <a:ea typeface="Times New Roman"/>
                <a:cs typeface="Arial"/>
              </a:rPr>
              <a:t>إن تقنين حمل التدريب بما يتناسب والقدرة الفسيولوجية للرياضي تعد من أهم العوامل لنجاح المنهج التدريبي ومن ثم تحسين الإنجاز، اذ يعد حمل التدريب هو الوسيلة لإحداث التأثيرات الفسيولوجية للجسم مما يحقق تحسين استجاباته وتكيف أجهزته. </a:t>
            </a:r>
            <a:endParaRPr lang="en-US" dirty="0">
              <a:latin typeface="Times New Roman"/>
              <a:ea typeface="Times New Roman"/>
            </a:endParaRPr>
          </a:p>
          <a:p>
            <a:pPr marL="457200" algn="justLow"/>
            <a:r>
              <a:rPr lang="ar-SA" sz="2400" dirty="0">
                <a:latin typeface="Times New Roman"/>
                <a:ea typeface="Times New Roman"/>
                <a:cs typeface="Arial"/>
              </a:rPr>
              <a:t>    إن استخدام الحمل البدني الملائم للرياضي هو الشيء المهم، اذ إن استخدام أحمال بدنية يقل مستواها عن إمكانية الرياضي الفسيولوجية سوف لن تؤدي إلى تطوير أجهزته الداخلية ويصبح التدريب مضيعة للوقت. أما إذا زادت هذه الأعمال عن قابلية الرياضي فأنها سوف تؤدي إلى الإرهاق وتدهور حالة الرياضي الصحية وكثرة الإصابات.  </a:t>
            </a:r>
            <a:endParaRPr lang="en-US" dirty="0">
              <a:latin typeface="Times New Roman"/>
              <a:ea typeface="Times New Roman"/>
            </a:endParaRPr>
          </a:p>
          <a:p>
            <a:pPr algn="justLow"/>
            <a:r>
              <a:rPr lang="ar-IQ" sz="2600" dirty="0" smtClean="0"/>
              <a:t> </a:t>
            </a:r>
            <a:endParaRPr lang="en-US" sz="2600" dirty="0"/>
          </a:p>
        </p:txBody>
      </p:sp>
    </p:spTree>
    <p:extLst>
      <p:ext uri="{BB962C8B-B14F-4D97-AF65-F5344CB8AC3E}">
        <p14:creationId xmlns:p14="http://schemas.microsoft.com/office/powerpoint/2010/main" val="1045015701"/>
      </p:ext>
    </p:extLst>
  </p:cSld>
  <p:clrMapOvr>
    <a:masterClrMapping/>
  </p:clrMapOvr>
  <mc:AlternateContent xmlns:mc="http://schemas.openxmlformats.org/markup-compatibility/2006" xmlns:p14="http://schemas.microsoft.com/office/powerpoint/2010/main">
    <mc:Choice Requires="p14">
      <p:transition spd="slow" p14:dur="2500">
        <p:checker/>
      </p:transition>
    </mc:Choice>
    <mc:Fallback xmlns="">
      <p:transition spd="slow">
        <p:checker/>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ربع نص 1"/>
          <p:cNvSpPr txBox="1"/>
          <p:nvPr/>
        </p:nvSpPr>
        <p:spPr>
          <a:xfrm>
            <a:off x="116632" y="107504"/>
            <a:ext cx="6552728" cy="7586692"/>
          </a:xfrm>
          <a:prstGeom prst="rect">
            <a:avLst/>
          </a:prstGeom>
          <a:noFill/>
        </p:spPr>
        <p:txBody>
          <a:bodyPr wrap="square" rtlCol="1">
            <a:spAutoFit/>
          </a:bodyPr>
          <a:lstStyle/>
          <a:p>
            <a:endParaRPr lang="ar-IQ" sz="1100" dirty="0"/>
          </a:p>
          <a:p>
            <a:pPr algn="just"/>
            <a:r>
              <a:rPr lang="ar-IQ" sz="2800" b="1" dirty="0" smtClean="0"/>
              <a:t> </a:t>
            </a:r>
            <a:r>
              <a:rPr lang="ar-SA" sz="2800" b="1" u="sng" dirty="0">
                <a:ea typeface="Times New Roman"/>
                <a:cs typeface="Arial"/>
              </a:rPr>
              <a:t>3- التعرف على التأثيرات الفسيولوجية للتدريب </a:t>
            </a:r>
            <a:r>
              <a:rPr lang="ar-SA" sz="2800" dirty="0">
                <a:ea typeface="Times New Roman"/>
                <a:cs typeface="Arial"/>
              </a:rPr>
              <a:t>: </a:t>
            </a:r>
            <a:endParaRPr lang="ar-IQ" sz="2800" dirty="0" smtClean="0">
              <a:ea typeface="Times New Roman"/>
              <a:cs typeface="Arial"/>
            </a:endParaRPr>
          </a:p>
          <a:p>
            <a:pPr algn="just"/>
            <a:endParaRPr lang="ar-IQ" sz="2800" dirty="0" smtClean="0">
              <a:ea typeface="Times New Roman"/>
              <a:cs typeface="Arial"/>
            </a:endParaRPr>
          </a:p>
          <a:p>
            <a:pPr algn="just"/>
            <a:r>
              <a:rPr lang="ar-SA" sz="2800" dirty="0" smtClean="0">
                <a:ea typeface="Times New Roman"/>
                <a:cs typeface="Arial"/>
              </a:rPr>
              <a:t>عند </a:t>
            </a:r>
            <a:r>
              <a:rPr lang="ar-SA" sz="2800" dirty="0">
                <a:ea typeface="Times New Roman"/>
                <a:cs typeface="Arial"/>
              </a:rPr>
              <a:t>أداء مكونات حمل التدريب الخارجي من حيث الحجم والشدة والاستشفاء خلال الجرع التدريبية لا يمكن للمدرب أن يفهم ويلاحظ مدى تطابق مكونات هذا الحمل مع قدرة الرياضي الفسيولوجي أثناء أداء مجموعات التمارين البدنية إلا من خلال الملاحظة أو سؤال الرياضي أو من خلال الزمن الذي طبق خلال الأداء أو الراحة وهذا يعتمد على مدى التقويم الذاتي وصدق الرياضي ، إلا أن الفهم الصحيح والتطابق ما بين مكونات الحمل الخارجي وامكانية وقدرة الأجهزة الداخلية ((الحمل الداخلي)) للرياضي تأتي من خلال المؤشرات الفسيولوجية مثل النبض أثناء أو بعد الأداء مباشرة لمعرفة شدة الحمل البدني الممارس فضلاً عن النبض وقت الراحة لمعرفة هل وصل الرياضي إلى مرحلة الاستشفاء أو لا وفق القدرة البدنية المراد تطويرها إضافة إلى الراحة بين التكرارات والمجاميع </a:t>
            </a:r>
            <a:endParaRPr lang="en-US" sz="2400" dirty="0"/>
          </a:p>
        </p:txBody>
      </p:sp>
    </p:spTree>
    <p:extLst>
      <p:ext uri="{BB962C8B-B14F-4D97-AF65-F5344CB8AC3E}">
        <p14:creationId xmlns:p14="http://schemas.microsoft.com/office/powerpoint/2010/main" val="4275112738"/>
      </p:ext>
    </p:extLst>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مربع نص 4"/>
          <p:cNvSpPr txBox="1"/>
          <p:nvPr/>
        </p:nvSpPr>
        <p:spPr>
          <a:xfrm>
            <a:off x="288032" y="179512"/>
            <a:ext cx="6669360" cy="8563883"/>
          </a:xfrm>
          <a:prstGeom prst="rect">
            <a:avLst/>
          </a:prstGeom>
          <a:noFill/>
        </p:spPr>
        <p:txBody>
          <a:bodyPr wrap="square" rtlCol="1">
            <a:spAutoFit/>
          </a:bodyPr>
          <a:lstStyle/>
          <a:p>
            <a:endParaRPr lang="ar-IQ" sz="1050" b="1" u="sng" dirty="0" smtClean="0"/>
          </a:p>
          <a:p>
            <a:pPr marL="457200" algn="justLow"/>
            <a:r>
              <a:rPr lang="ar-SA" sz="2800" b="1" u="sng" dirty="0">
                <a:latin typeface="Times New Roman"/>
                <a:ea typeface="Times New Roman"/>
                <a:cs typeface="Arial"/>
              </a:rPr>
              <a:t>4- الاختبارات والمقاييس : </a:t>
            </a:r>
            <a:r>
              <a:rPr lang="ar-SA" sz="2400" dirty="0">
                <a:latin typeface="Times New Roman"/>
                <a:ea typeface="Times New Roman"/>
                <a:cs typeface="Arial"/>
              </a:rPr>
              <a:t>تعد الاختبارات الفسيولوجية من أهم العوامل التي يجب أن تصاحب المنهج التدريبي حتى نتمكن من التأكد من ملائمة حمل التدريب لمستوى الرياضي ومن ثم يمكن رفع وخفض حمل التدريب على وفق هذه الاختبارات، كما وتساعد الاختبارات الفسيولوجية على الكشف عن أية خلل في الحالة الصحية ومن ثم معالجة ذلك قبل أن تتفاقم لدى الرياضي مما يؤدي إلى عدم المشاركة في التدريب أو المنافسة وحتى إلى خسارة الرياضي . </a:t>
            </a:r>
            <a:endParaRPr lang="en-US" dirty="0">
              <a:latin typeface="Times New Roman"/>
              <a:ea typeface="Times New Roman"/>
            </a:endParaRPr>
          </a:p>
          <a:p>
            <a:pPr marL="457200" algn="justLow"/>
            <a:r>
              <a:rPr lang="ar-SA" sz="2400" dirty="0">
                <a:latin typeface="Times New Roman"/>
                <a:ea typeface="Times New Roman"/>
                <a:cs typeface="Arial"/>
              </a:rPr>
              <a:t> </a:t>
            </a:r>
            <a:endParaRPr lang="en-US" dirty="0">
              <a:latin typeface="Times New Roman"/>
              <a:ea typeface="Times New Roman"/>
            </a:endParaRPr>
          </a:p>
          <a:p>
            <a:pPr marL="457200" algn="justLow"/>
            <a:r>
              <a:rPr lang="ar-SA" sz="2800" b="1" u="sng" dirty="0">
                <a:latin typeface="Times New Roman"/>
                <a:ea typeface="Times New Roman"/>
                <a:cs typeface="Arial"/>
              </a:rPr>
              <a:t>5- الحالة الصحية :</a:t>
            </a:r>
            <a:r>
              <a:rPr lang="ar-SA" sz="2800" dirty="0">
                <a:latin typeface="Times New Roman"/>
                <a:ea typeface="Times New Roman"/>
                <a:cs typeface="Arial"/>
              </a:rPr>
              <a:t> </a:t>
            </a:r>
            <a:r>
              <a:rPr lang="ar-SA" sz="2400" dirty="0">
                <a:latin typeface="Times New Roman"/>
                <a:ea typeface="Times New Roman"/>
                <a:cs typeface="Arial"/>
              </a:rPr>
              <a:t>إن تحسين الحالة الصحية للرياضي واحدة من الأهداف التربوية للتدريب الرياضي . إن التقنين الخاطئ لحمل التدريب يؤدي إلى حدوث خلل في أجهزة الرياضي ، ولعل السبب المباشر لعلماء الطب الرياضي وفسيولوجيا التدريب عن الكشف على الحالة الصحية للرياضي إنما ناتج عن الزيادة الهائلة </a:t>
            </a:r>
            <a:r>
              <a:rPr lang="ar-SA" sz="2400" dirty="0" err="1">
                <a:latin typeface="Times New Roman"/>
                <a:ea typeface="Times New Roman"/>
                <a:cs typeface="Arial"/>
              </a:rPr>
              <a:t>لاحمال</a:t>
            </a:r>
            <a:r>
              <a:rPr lang="ar-SA" sz="2400" dirty="0">
                <a:latin typeface="Times New Roman"/>
                <a:ea typeface="Times New Roman"/>
                <a:cs typeface="Arial"/>
              </a:rPr>
              <a:t> التدريب من حيث الحجم والشدة ، وهذا مما يتوجب على المدرب فهم البيانات الفسيولوجية عن تأثير حالة التدريب على حالة الرياضي الصحية ، إن قلة الفهم الفسيولوجية من قبل المدرب واللاعب عن كيفية تخليص الجسم من الحرارة وأهمية تناول الماء في الجو الحار فضلاً عن التغيرات الفسيولوجية التي تحدث أثناء ممارسة النشاط الرياضي قد تؤدي إلى الأضرار بالرياضي من الناحية الصحية فضلاً عن نوع الغذاء المتناول . </a:t>
            </a:r>
            <a:endParaRPr lang="en-US" dirty="0">
              <a:effectLst/>
              <a:latin typeface="Times New Roman"/>
              <a:ea typeface="Times New Roman"/>
            </a:endParaRPr>
          </a:p>
        </p:txBody>
      </p:sp>
    </p:spTree>
    <p:extLst>
      <p:ext uri="{BB962C8B-B14F-4D97-AF65-F5344CB8AC3E}">
        <p14:creationId xmlns:p14="http://schemas.microsoft.com/office/powerpoint/2010/main" val="3322124103"/>
      </p:ext>
    </p:extLst>
  </p:cSld>
  <p:clrMapOvr>
    <a:masterClrMapping/>
  </p:clrMapOvr>
  <mc:AlternateContent xmlns:mc="http://schemas.openxmlformats.org/markup-compatibility/2006" xmlns:p14="http://schemas.microsoft.com/office/powerpoint/2010/main">
    <mc:Choice Requires="p14">
      <p:transition spd="slow" p14:dur="1500">
        <p14:window dir="vert"/>
      </p:transition>
    </mc:Choice>
    <mc:Fallback xmlns="">
      <p:transition spd="slow">
        <p:fade/>
      </p:transition>
    </mc:Fallback>
  </mc:AlternateContent>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حيوية">
  <a:themeElements>
    <a:clrScheme name="دبوس تثبيت">
      <a:dk1>
        <a:sysClr val="windowText" lastClr="000000"/>
      </a:dk1>
      <a:lt1>
        <a:sysClr val="window" lastClr="FFFFFF"/>
      </a:lt1>
      <a:dk2>
        <a:srgbClr val="465E9C"/>
      </a:dk2>
      <a:lt2>
        <a:srgbClr val="CCDDEA"/>
      </a:lt2>
      <a:accent1>
        <a:srgbClr val="FDA023"/>
      </a:accent1>
      <a:accent2>
        <a:srgbClr val="AA2B1E"/>
      </a:accent2>
      <a:accent3>
        <a:srgbClr val="71685C"/>
      </a:accent3>
      <a:accent4>
        <a:srgbClr val="64A73B"/>
      </a:accent4>
      <a:accent5>
        <a:srgbClr val="EB5605"/>
      </a:accent5>
      <a:accent6>
        <a:srgbClr val="B9CA1A"/>
      </a:accent6>
      <a:hlink>
        <a:srgbClr val="D83E2C"/>
      </a:hlink>
      <a:folHlink>
        <a:srgbClr val="ED7D27"/>
      </a:folHlink>
    </a:clrScheme>
    <a:fontScheme name="حيوية">
      <a:majorFont>
        <a:latin typeface="Century Gothic"/>
        <a:ea typeface=""/>
        <a:cs typeface=""/>
        <a:font script="Jpan" typeface="HGｺﾞｼｯｸM"/>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حيوية">
      <a:fillStyleLst>
        <a:solidFill>
          <a:schemeClr val="phClr"/>
        </a:solidFill>
        <a:gradFill rotWithShape="1">
          <a:gsLst>
            <a:gs pos="0">
              <a:schemeClr val="phClr">
                <a:tint val="10000"/>
                <a:satMod val="300000"/>
              </a:schemeClr>
            </a:gs>
            <a:gs pos="34000">
              <a:schemeClr val="phClr">
                <a:tint val="13500"/>
                <a:satMod val="250000"/>
              </a:schemeClr>
            </a:gs>
            <a:gs pos="100000">
              <a:schemeClr val="phClr">
                <a:tint val="60000"/>
                <a:satMod val="200000"/>
              </a:schemeClr>
            </a:gs>
          </a:gsLst>
          <a:path path="circle">
            <a:fillToRect l="50000" t="155000" r="50000" b="-55000"/>
          </a:path>
        </a:gradFill>
        <a:gradFill rotWithShape="1">
          <a:gsLst>
            <a:gs pos="0">
              <a:schemeClr val="phClr">
                <a:tint val="60000"/>
                <a:satMod val="160000"/>
              </a:schemeClr>
            </a:gs>
            <a:gs pos="46000">
              <a:schemeClr val="phClr">
                <a:tint val="86000"/>
                <a:satMod val="160000"/>
              </a:schemeClr>
            </a:gs>
            <a:gs pos="100000">
              <a:schemeClr val="phClr">
                <a:shade val="40000"/>
                <a:satMod val="160000"/>
              </a:schemeClr>
            </a:gs>
          </a:gsLst>
          <a:path path="circle">
            <a:fillToRect l="50000" t="155000" r="50000" b="-55000"/>
          </a:path>
        </a:gradFill>
      </a:fillStyleLst>
      <a:lnStyleLst>
        <a:ln w="9525" cap="flat" cmpd="sng" algn="ctr">
          <a:solidFill>
            <a:schemeClr val="phClr">
              <a:satMod val="12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63500" dist="25400" dir="14700000" algn="t" rotWithShape="0">
              <a:srgbClr val="000000">
                <a:alpha val="50000"/>
              </a:srgbClr>
            </a:outerShdw>
          </a:effectLst>
        </a:effectStyle>
        <a:effectStyle>
          <a:effectLst>
            <a:outerShdw blurRad="50800" dist="38100" dir="14700000" algn="t" rotWithShape="0">
              <a:srgbClr val="000000">
                <a:alpha val="60000"/>
              </a:srgbClr>
            </a:outerShdw>
          </a:effectLst>
        </a:effectStyle>
        <a:effectStyle>
          <a:effectLst>
            <a:outerShdw blurRad="50800" dist="38100" dir="14700000" algn="t" rotWithShape="0">
              <a:srgbClr val="000000">
                <a:alpha val="60000"/>
              </a:srgbClr>
            </a:outerShdw>
          </a:effectLst>
          <a:scene3d>
            <a:camera prst="orthographicFront" fov="0">
              <a:rot lat="0" lon="0" rev="0"/>
            </a:camera>
            <a:lightRig rig="contrasting" dir="t">
              <a:rot lat="0" lon="0" rev="3600000"/>
            </a:lightRig>
          </a:scene3d>
          <a:sp3d prstMaterial="plastic">
            <a:bevelT w="127000" h="38200" prst="relaxedInset"/>
            <a:contourClr>
              <a:schemeClr val="phClr"/>
            </a:contourClr>
          </a:sp3d>
        </a:effectStyle>
      </a:effectStyleLst>
      <a:bgFillStyleLst>
        <a:solidFill>
          <a:schemeClr val="phClr"/>
        </a:solidFill>
        <a:gradFill rotWithShape="1">
          <a:gsLst>
            <a:gs pos="0">
              <a:schemeClr val="phClr">
                <a:shade val="48000"/>
                <a:satMod val="230000"/>
              </a:schemeClr>
            </a:gs>
            <a:gs pos="60000">
              <a:schemeClr val="phClr">
                <a:shade val="92000"/>
                <a:satMod val="230000"/>
              </a:schemeClr>
            </a:gs>
            <a:gs pos="100000">
              <a:schemeClr val="phClr">
                <a:tint val="85000"/>
                <a:satMod val="400000"/>
              </a:schemeClr>
            </a:gs>
          </a:gsLst>
          <a:lin ang="5400000" scaled="0"/>
        </a:gradFill>
        <a:blipFill>
          <a:blip xmlns:r="http://schemas.openxmlformats.org/officeDocument/2006/relationships" r:embed="rId1">
            <a:duotone>
              <a:schemeClr val="phClr">
                <a:shade val="1200"/>
                <a:satMod val="150000"/>
              </a:schemeClr>
              <a:schemeClr val="phClr">
                <a:tint val="90000"/>
                <a:satMod val="150000"/>
              </a:schemeClr>
            </a:duotone>
          </a:blip>
          <a:tile tx="0" ty="0" sx="70000" sy="7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Opulent</Template>
  <TotalTime>145</TotalTime>
  <Words>381</Words>
  <Application>Microsoft Office PowerPoint</Application>
  <PresentationFormat>عرض على الشاشة (3:4)‏</PresentationFormat>
  <Paragraphs>63</Paragraphs>
  <Slides>10</Slides>
  <Notes>0</Notes>
  <HiddenSlides>0</HiddenSlides>
  <MMClips>0</MMClips>
  <ScaleCrop>false</ScaleCrop>
  <HeadingPairs>
    <vt:vector size="4" baseType="variant">
      <vt:variant>
        <vt:lpstr>نسق</vt:lpstr>
      </vt:variant>
      <vt:variant>
        <vt:i4>1</vt:i4>
      </vt:variant>
      <vt:variant>
        <vt:lpstr>عناوين الشرائح</vt:lpstr>
      </vt:variant>
      <vt:variant>
        <vt:i4>10</vt:i4>
      </vt:variant>
    </vt:vector>
  </HeadingPairs>
  <TitlesOfParts>
    <vt:vector size="11" baseType="lpstr">
      <vt:lpstr>حيوية</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عرض تقديمي في PowerPoint</dc:title>
  <dc:creator>hp pavilion dv6</dc:creator>
  <cp:lastModifiedBy>Maher</cp:lastModifiedBy>
  <cp:revision>14</cp:revision>
  <dcterms:created xsi:type="dcterms:W3CDTF">2012-03-07T17:45:39Z</dcterms:created>
  <dcterms:modified xsi:type="dcterms:W3CDTF">2019-02-28T13:16:32Z</dcterms:modified>
</cp:coreProperties>
</file>