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5829" y="1052736"/>
            <a:ext cx="4572000" cy="32901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3200" b="1" dirty="0">
                <a:ea typeface="Calibri"/>
                <a:cs typeface="Andalus"/>
              </a:rPr>
              <a:t>مدرسة المادة</a:t>
            </a:r>
            <a:endParaRPr lang="en-US" sz="32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3200" b="1" dirty="0" err="1">
                <a:ea typeface="Calibri"/>
                <a:cs typeface="Andalus"/>
              </a:rPr>
              <a:t>م.م</a:t>
            </a:r>
            <a:r>
              <a:rPr lang="ar-IQ" sz="3200" b="1" dirty="0">
                <a:ea typeface="Calibri"/>
                <a:cs typeface="Andalus"/>
              </a:rPr>
              <a:t>. تغريد خضير هذال</a:t>
            </a:r>
            <a:endParaRPr lang="en-US" sz="32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3200" b="1" dirty="0">
                <a:ea typeface="Calibri"/>
                <a:cs typeface="Andalus"/>
              </a:rPr>
              <a:t>الجامعة المستنصرية/كلية التربية الاساسية</a:t>
            </a:r>
            <a:endParaRPr lang="en-US" sz="32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3200" b="1" dirty="0">
                <a:ea typeface="Calibri"/>
                <a:cs typeface="Andalus"/>
              </a:rPr>
              <a:t>قسم الرياضيات</a:t>
            </a:r>
            <a:endParaRPr lang="en-US" sz="32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4416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8136904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8295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8384805" cy="6597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6667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88640"/>
            <a:ext cx="8265772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322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8115816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8098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13"/>
            <a:ext cx="8964488" cy="674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5719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3000165"/>
            <a:ext cx="4572000" cy="122649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4000" b="1" dirty="0">
                <a:ea typeface="Calibri"/>
                <a:cs typeface="Andalus"/>
              </a:rPr>
              <a:t>تمنياتي لكم التوفيق</a:t>
            </a:r>
            <a:endParaRPr lang="en-US" sz="40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ea typeface="Calibri"/>
              </a:rPr>
              <a:t> </a:t>
            </a:r>
            <a:endParaRPr lang="en-US" sz="12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42142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</TotalTime>
  <Words>16</Words>
  <Application>Microsoft Office PowerPoint</Application>
  <PresentationFormat>On-screen Show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Maher</cp:lastModifiedBy>
  <cp:revision>8</cp:revision>
  <dcterms:created xsi:type="dcterms:W3CDTF">2019-02-12T06:11:15Z</dcterms:created>
  <dcterms:modified xsi:type="dcterms:W3CDTF">2019-02-15T10:14:45Z</dcterms:modified>
</cp:coreProperties>
</file>