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10/06/1440</a:t>
            </a:fld>
            <a:endParaRPr lang="ar-S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2633" y="1124744"/>
            <a:ext cx="4572000" cy="43450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4400" b="1" dirty="0">
                <a:ea typeface="Calibri"/>
                <a:cs typeface="Andalus"/>
              </a:rPr>
              <a:t>مدرسة المادة</a:t>
            </a:r>
            <a:endParaRPr lang="en-US" sz="44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4400" b="1" dirty="0" err="1">
                <a:ea typeface="Calibri"/>
                <a:cs typeface="Andalus"/>
              </a:rPr>
              <a:t>م.م</a:t>
            </a:r>
            <a:r>
              <a:rPr lang="ar-IQ" sz="4400" b="1" dirty="0">
                <a:ea typeface="Calibri"/>
                <a:cs typeface="Andalus"/>
              </a:rPr>
              <a:t>. تغريد خضير هذال</a:t>
            </a:r>
            <a:endParaRPr lang="en-US" sz="44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4400" b="1" dirty="0">
                <a:ea typeface="Calibri"/>
                <a:cs typeface="Andalus"/>
              </a:rPr>
              <a:t>الجامعة المستنصرية/كلية التربية الاساسية</a:t>
            </a:r>
            <a:endParaRPr lang="en-US" sz="44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4400" b="1" dirty="0">
                <a:ea typeface="Calibri"/>
                <a:cs typeface="Andalus"/>
              </a:rPr>
              <a:t>قسم الرياضيات</a:t>
            </a:r>
            <a:endParaRPr lang="en-US" sz="4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532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568952" cy="684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567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0798"/>
            <a:ext cx="8460432" cy="652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08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126"/>
            <a:ext cx="8280920" cy="6687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66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10027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745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8208912" cy="6090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Arial"/>
              </a:rPr>
              <a:t> 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dirty="0" err="1">
                <a:ea typeface="Calibri"/>
              </a:rPr>
              <a:t>لايجاد</a:t>
            </a:r>
            <a:r>
              <a:rPr lang="ar-IQ" dirty="0">
                <a:ea typeface="Calibri"/>
              </a:rPr>
              <a:t> اقل قيمة </a:t>
            </a:r>
            <a:r>
              <a:rPr lang="en-US" dirty="0">
                <a:ea typeface="Calibri"/>
                <a:cs typeface="Arial"/>
              </a:rPr>
              <a:t>Min</a:t>
            </a:r>
            <a:r>
              <a:rPr lang="ar-IQ" dirty="0">
                <a:ea typeface="Calibri"/>
              </a:rPr>
              <a:t>حصل عليها الطلاب في مادة الاحياء نتبع نفس العمليات الثلاث السابقة مع تغيير كل اختيار لكلمة </a:t>
            </a:r>
            <a:r>
              <a:rPr lang="en-US" dirty="0">
                <a:ea typeface="Calibri"/>
                <a:cs typeface="Arial"/>
              </a:rPr>
              <a:t>Max</a:t>
            </a:r>
            <a:r>
              <a:rPr lang="ar-IQ" dirty="0">
                <a:ea typeface="Calibri"/>
              </a:rPr>
              <a:t> بكلمة </a:t>
            </a:r>
            <a:r>
              <a:rPr lang="en-US" dirty="0">
                <a:ea typeface="Calibri"/>
                <a:cs typeface="Arial"/>
              </a:rPr>
              <a:t>Min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dirty="0">
                <a:ea typeface="Calibri"/>
              </a:rPr>
              <a:t>لمعرفة نتيجة الطلاب سواء كان ناجح او راسب او مكمل نستخدم الدالة الشرطية</a:t>
            </a:r>
            <a:endParaRPr lang="en-US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</a:rPr>
              <a:t> </a:t>
            </a:r>
            <a:r>
              <a:rPr lang="en-US" dirty="0">
                <a:ea typeface="Calibri"/>
                <a:cs typeface="Arial"/>
              </a:rPr>
              <a:t>If Function</a:t>
            </a:r>
            <a:r>
              <a:rPr lang="ar-IQ" dirty="0">
                <a:ea typeface="Calibri"/>
              </a:rPr>
              <a:t> فتكتب بالصيغة التالية:</a:t>
            </a:r>
            <a:endParaRPr lang="en-US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Arial"/>
              </a:rPr>
              <a:t>If (logical _</a:t>
            </a:r>
            <a:r>
              <a:rPr lang="en-US" dirty="0" err="1">
                <a:ea typeface="Calibri"/>
                <a:cs typeface="Arial"/>
              </a:rPr>
              <a:t>test;value_if_true;value</a:t>
            </a:r>
            <a:r>
              <a:rPr lang="en-US" dirty="0">
                <a:ea typeface="Calibri"/>
                <a:cs typeface="Arial"/>
              </a:rPr>
              <a:t>_ </a:t>
            </a:r>
            <a:r>
              <a:rPr lang="en-US" dirty="0" err="1">
                <a:ea typeface="Calibri"/>
                <a:cs typeface="Arial"/>
              </a:rPr>
              <a:t>if_false</a:t>
            </a:r>
            <a:r>
              <a:rPr lang="en-US" dirty="0">
                <a:ea typeface="Calibri"/>
                <a:cs typeface="Arial"/>
              </a:rPr>
              <a:t>)                                      </a:t>
            </a:r>
            <a:r>
              <a:rPr lang="ar-IQ" dirty="0">
                <a:ea typeface="Calibri"/>
              </a:rPr>
              <a:t>=</a:t>
            </a:r>
            <a:endParaRPr lang="en-US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"/>
            </a:pPr>
            <a:r>
              <a:rPr lang="ar-IQ" dirty="0">
                <a:ea typeface="Calibri"/>
              </a:rPr>
              <a:t>علامة المساواة (=) وهي ضرورية لكتابة اي صيغة او معادلة</a:t>
            </a:r>
            <a:endParaRPr lang="en-US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"/>
            </a:pPr>
            <a:r>
              <a:rPr lang="en-US" dirty="0">
                <a:ea typeface="Calibri"/>
                <a:cs typeface="Arial"/>
              </a:rPr>
              <a:t>IF</a:t>
            </a:r>
            <a:r>
              <a:rPr lang="ar-IQ" dirty="0">
                <a:ea typeface="Calibri"/>
              </a:rPr>
              <a:t> وهي الدالة الشرطية التي تحقق المعادلة</a:t>
            </a:r>
            <a:endParaRPr lang="en-US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"/>
            </a:pPr>
            <a:r>
              <a:rPr lang="ar-IQ" dirty="0">
                <a:ea typeface="Calibri"/>
              </a:rPr>
              <a:t>يجب حصر اي شرط مع القيم بين القوسين ( )</a:t>
            </a:r>
            <a:endParaRPr lang="en-US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"/>
            </a:pPr>
            <a:r>
              <a:rPr lang="en-US" dirty="0">
                <a:ea typeface="Calibri"/>
                <a:cs typeface="Arial"/>
              </a:rPr>
              <a:t>logical _test</a:t>
            </a:r>
            <a:r>
              <a:rPr lang="ar-IQ" dirty="0">
                <a:ea typeface="Calibri"/>
              </a:rPr>
              <a:t> : هو اساس الشرط في المعادلة</a:t>
            </a:r>
            <a:endParaRPr lang="en-US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"/>
            </a:pPr>
            <a:r>
              <a:rPr lang="en-US" dirty="0" err="1">
                <a:ea typeface="Calibri"/>
                <a:cs typeface="Arial"/>
              </a:rPr>
              <a:t>value_if_true</a:t>
            </a:r>
            <a:r>
              <a:rPr lang="ar-IQ" dirty="0">
                <a:ea typeface="Calibri"/>
              </a:rPr>
              <a:t>: القيمة اذا تحقق الشرط</a:t>
            </a:r>
            <a:endParaRPr lang="en-US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"/>
            </a:pPr>
            <a:r>
              <a:rPr lang="en-US" dirty="0">
                <a:ea typeface="Calibri"/>
                <a:cs typeface="Arial"/>
              </a:rPr>
              <a:t>value_ </a:t>
            </a:r>
            <a:r>
              <a:rPr lang="en-US" dirty="0" err="1">
                <a:ea typeface="Calibri"/>
                <a:cs typeface="Arial"/>
              </a:rPr>
              <a:t>if_false</a:t>
            </a:r>
            <a:r>
              <a:rPr lang="ar-IQ" dirty="0">
                <a:ea typeface="Calibri"/>
              </a:rPr>
              <a:t>: القيمة اذا لم يتحقق الشرط</a:t>
            </a:r>
            <a:endParaRPr lang="en-US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"/>
            </a:pPr>
            <a:r>
              <a:rPr lang="ar-IQ" dirty="0">
                <a:ea typeface="Calibri"/>
              </a:rPr>
              <a:t>يجب كتابة الفارزة المنقوطة (</a:t>
            </a:r>
            <a:r>
              <a:rPr lang="en-US" dirty="0">
                <a:ea typeface="Calibri"/>
                <a:cs typeface="Arial"/>
              </a:rPr>
              <a:t>;</a:t>
            </a:r>
            <a:r>
              <a:rPr lang="ar-IQ" dirty="0">
                <a:ea typeface="Calibri"/>
              </a:rPr>
              <a:t>) بين اساس الشرط وبين القيمة اذا تحقق الشرط والقيمة اذا لم يتحقق الشرط.</a:t>
            </a:r>
            <a:endParaRPr lang="en-US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"/>
            </a:pPr>
            <a:r>
              <a:rPr lang="ar-IQ" dirty="0">
                <a:ea typeface="Calibri"/>
              </a:rPr>
              <a:t>اذا كانت القيم المكتوبة هي من النوع نص (</a:t>
            </a:r>
            <a:r>
              <a:rPr lang="en-US" dirty="0">
                <a:ea typeface="Calibri"/>
                <a:cs typeface="Arial"/>
              </a:rPr>
              <a:t>Text</a:t>
            </a:r>
            <a:r>
              <a:rPr lang="ar-IQ" dirty="0">
                <a:ea typeface="Calibri"/>
              </a:rPr>
              <a:t>)فيجب حصرها بين علامتي اقتباس(" ")</a:t>
            </a:r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3204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63284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071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000165"/>
            <a:ext cx="4572000" cy="11557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ea typeface="Calibri"/>
                <a:cs typeface="Andalus"/>
              </a:rPr>
              <a:t>تمنياتي لكم التوفيق</a:t>
            </a:r>
            <a:endParaRPr lang="en-US" sz="36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ea typeface="Calibri"/>
              </a:rPr>
              <a:t> </a:t>
            </a:r>
            <a:endParaRPr lang="en-US" sz="1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0835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</TotalTime>
  <Words>16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9</cp:revision>
  <dcterms:created xsi:type="dcterms:W3CDTF">2019-02-12T06:11:15Z</dcterms:created>
  <dcterms:modified xsi:type="dcterms:W3CDTF">2019-02-15T10:23:36Z</dcterms:modified>
</cp:coreProperties>
</file>