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ar-SA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ar-SA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1700808"/>
            <a:ext cx="4572000" cy="357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sz="3600" b="1" dirty="0">
                <a:ea typeface="Calibri"/>
                <a:cs typeface="Andalus"/>
              </a:rPr>
              <a:t>مدرسة المادة</a:t>
            </a:r>
            <a:endParaRPr lang="en-US" sz="3600" dirty="0"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sz="3600" b="1" dirty="0" err="1">
                <a:ea typeface="Calibri"/>
                <a:cs typeface="Andalus"/>
              </a:rPr>
              <a:t>م.م</a:t>
            </a:r>
            <a:r>
              <a:rPr lang="ar-IQ" sz="3600" b="1" dirty="0">
                <a:ea typeface="Calibri"/>
                <a:cs typeface="Andalus"/>
              </a:rPr>
              <a:t>. تغريد خضير هذال</a:t>
            </a:r>
            <a:endParaRPr lang="en-US" sz="3600" dirty="0"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sz="3600" b="1" dirty="0">
                <a:ea typeface="Calibri"/>
                <a:cs typeface="Andalus"/>
              </a:rPr>
              <a:t>الجامعة المستنصرية/كلية التربية الاساسية</a:t>
            </a:r>
            <a:endParaRPr lang="en-US" sz="3600" dirty="0">
              <a:ea typeface="Calibri"/>
              <a:cs typeface="Arial"/>
            </a:endParaRPr>
          </a:p>
          <a:p>
            <a:pPr algn="ctr"/>
            <a:r>
              <a:rPr lang="ar-IQ" sz="3600" b="1" dirty="0">
                <a:ea typeface="Calibri"/>
                <a:cs typeface="Andalus"/>
              </a:rPr>
              <a:t>قسم الرياضيات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1026202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92696"/>
            <a:ext cx="8025635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6885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92556" y="3244334"/>
            <a:ext cx="39076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3600" b="1" dirty="0">
                <a:ea typeface="Calibri"/>
                <a:cs typeface="Andalus"/>
              </a:rPr>
              <a:t>تمنياتي لكم التوفيق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3700208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352928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1701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226" y="1412776"/>
            <a:ext cx="8208912" cy="4163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0202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764704"/>
            <a:ext cx="6912768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6134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03648" y="1287645"/>
            <a:ext cx="6768752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000" b="1" u="sng" dirty="0">
                <a:ea typeface="Calibri"/>
              </a:rPr>
              <a:t>1.8تنسيق ورقة العمل</a:t>
            </a:r>
            <a:endParaRPr lang="en-US" sz="20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000" dirty="0">
                <a:ea typeface="Calibri"/>
              </a:rPr>
              <a:t>يمكن اجراء مجموعة من العمليات على ورقة العمل وذلك من خلال النقر </a:t>
            </a:r>
            <a:r>
              <a:rPr lang="en-US" sz="2000" dirty="0">
                <a:ea typeface="Calibri"/>
                <a:cs typeface="Arial"/>
              </a:rPr>
              <a:t>Right Click</a:t>
            </a:r>
            <a:r>
              <a:rPr lang="ar-IQ" sz="2000" dirty="0">
                <a:ea typeface="Calibri"/>
              </a:rPr>
              <a:t>على اسم ورقة العمل في اسفل الشاشة سوف تظهر القائمة التالية وكما يأتي:</a:t>
            </a:r>
            <a:endParaRPr lang="en-US" sz="20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ea typeface="Calibri"/>
                <a:cs typeface="Arial"/>
              </a:rPr>
              <a:t>Insert</a:t>
            </a:r>
            <a:r>
              <a:rPr lang="ar-IQ" sz="2000" dirty="0">
                <a:ea typeface="Calibri"/>
              </a:rPr>
              <a:t>: والتي من خلالها يمكن ادراج ورقة عمل جديدة.</a:t>
            </a:r>
            <a:endParaRPr lang="en-US" sz="20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ea typeface="Calibri"/>
                <a:cs typeface="Arial"/>
              </a:rPr>
              <a:t>Delete</a:t>
            </a:r>
            <a:r>
              <a:rPr lang="ar-IQ" sz="2000" dirty="0">
                <a:ea typeface="Calibri"/>
              </a:rPr>
              <a:t>: والتي من خلالها يمكن حذف ورقة العمل المحددة.</a:t>
            </a:r>
            <a:endParaRPr lang="en-US" sz="20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ea typeface="Calibri"/>
                <a:cs typeface="Arial"/>
              </a:rPr>
              <a:t>Rename</a:t>
            </a:r>
            <a:r>
              <a:rPr lang="ar-IQ" sz="2000" dirty="0">
                <a:ea typeface="Calibri"/>
              </a:rPr>
              <a:t>: والتي من خلالها تغيير اسم ورقة العمل.</a:t>
            </a:r>
            <a:endParaRPr lang="en-US" sz="20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ea typeface="Calibri"/>
                <a:cs typeface="Arial"/>
              </a:rPr>
              <a:t>Move or Copy</a:t>
            </a:r>
            <a:r>
              <a:rPr lang="ar-IQ" sz="2000" dirty="0">
                <a:ea typeface="Calibri"/>
              </a:rPr>
              <a:t>: والتي من خلالها يمكن نقل موقع الورقة او استنساخها.</a:t>
            </a:r>
            <a:endParaRPr lang="en-US" sz="2000" dirty="0">
              <a:ea typeface="Calibri"/>
              <a:cs typeface="Arial"/>
            </a:endParaRPr>
          </a:p>
          <a:p>
            <a:r>
              <a:rPr lang="en-US" sz="2000" dirty="0">
                <a:ea typeface="Calibri"/>
                <a:cs typeface="Arial"/>
              </a:rPr>
              <a:t>Select ALL Sheets</a:t>
            </a:r>
            <a:r>
              <a:rPr lang="ar-IQ" sz="2000" dirty="0">
                <a:ea typeface="Calibri"/>
              </a:rPr>
              <a:t>: والتي من خلالها يمكن تحديد جميع اوراق العمل.</a:t>
            </a:r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1664054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32656"/>
            <a:ext cx="7416824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3643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1" y="1124744"/>
            <a:ext cx="7322786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4339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3" y="980728"/>
            <a:ext cx="7349472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2807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836712"/>
            <a:ext cx="7841194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27470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23</TotalTime>
  <Words>106</Words>
  <Application>Microsoft Office PowerPoint</Application>
  <PresentationFormat>On-screen Show (4:3)</PresentationFormat>
  <Paragraphs>12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Civic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Maher</cp:lastModifiedBy>
  <cp:revision>12</cp:revision>
  <dcterms:created xsi:type="dcterms:W3CDTF">2019-02-12T06:11:15Z</dcterms:created>
  <dcterms:modified xsi:type="dcterms:W3CDTF">2019-02-12T12:05:17Z</dcterms:modified>
</cp:coreProperties>
</file>