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700808"/>
            <a:ext cx="4572000" cy="357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ea typeface="Calibri"/>
                <a:cs typeface="Andalus"/>
              </a:rPr>
              <a:t>مدرسة المادة</a:t>
            </a:r>
            <a:endParaRPr lang="en-US" sz="36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 err="1">
                <a:ea typeface="Calibri"/>
                <a:cs typeface="Andalus"/>
              </a:rPr>
              <a:t>م.م</a:t>
            </a:r>
            <a:r>
              <a:rPr lang="ar-IQ" sz="3600" b="1" dirty="0">
                <a:ea typeface="Calibri"/>
                <a:cs typeface="Andalus"/>
              </a:rPr>
              <a:t>. تغريد خضير هذال</a:t>
            </a:r>
            <a:endParaRPr lang="en-US" sz="36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ea typeface="Calibri"/>
                <a:cs typeface="Andalus"/>
              </a:rPr>
              <a:t>الجامعة المستنصرية/كلية التربية الاساسية</a:t>
            </a:r>
            <a:endParaRPr lang="en-US" sz="3600" dirty="0">
              <a:ea typeface="Calibri"/>
              <a:cs typeface="Arial"/>
            </a:endParaRPr>
          </a:p>
          <a:p>
            <a:pPr algn="ctr"/>
            <a:r>
              <a:rPr lang="ar-IQ" sz="3600" b="1" dirty="0">
                <a:ea typeface="Calibri"/>
                <a:cs typeface="Andalus"/>
              </a:rPr>
              <a:t>قسم الرياضيات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026202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802563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6885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2556" y="3244334"/>
            <a:ext cx="3907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600" b="1" dirty="0">
                <a:ea typeface="Calibri"/>
                <a:cs typeface="Andalus"/>
              </a:rPr>
              <a:t>تمنياتي لكم التوفيق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70020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352928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70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26" y="1412776"/>
            <a:ext cx="8208912" cy="4163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020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691276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613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1287645"/>
            <a:ext cx="6768752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b="1" u="sng" dirty="0">
                <a:ea typeface="Calibri"/>
              </a:rPr>
              <a:t>1.8تنسيق ورقة العمل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dirty="0">
                <a:ea typeface="Calibri"/>
              </a:rPr>
              <a:t>يمكن اجراء مجموعة من العمليات على ورقة العمل وذلك من خلال النقر </a:t>
            </a:r>
            <a:r>
              <a:rPr lang="en-US" sz="2000" dirty="0">
                <a:ea typeface="Calibri"/>
                <a:cs typeface="Arial"/>
              </a:rPr>
              <a:t>Right Click</a:t>
            </a:r>
            <a:r>
              <a:rPr lang="ar-IQ" sz="2000" dirty="0">
                <a:ea typeface="Calibri"/>
              </a:rPr>
              <a:t>على اسم ورقة العمل في اسفل الشاشة سوف تظهر القائمة التالية وكما يأتي: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a typeface="Calibri"/>
                <a:cs typeface="Arial"/>
              </a:rPr>
              <a:t>Insert</a:t>
            </a:r>
            <a:r>
              <a:rPr lang="ar-IQ" sz="2000" dirty="0">
                <a:ea typeface="Calibri"/>
              </a:rPr>
              <a:t>: والتي من خلالها يمكن ادراج ورقة عمل جديدة.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a typeface="Calibri"/>
                <a:cs typeface="Arial"/>
              </a:rPr>
              <a:t>Delete</a:t>
            </a:r>
            <a:r>
              <a:rPr lang="ar-IQ" sz="2000" dirty="0">
                <a:ea typeface="Calibri"/>
              </a:rPr>
              <a:t>: والتي من خلالها يمكن حذف ورقة العمل المحددة.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a typeface="Calibri"/>
                <a:cs typeface="Arial"/>
              </a:rPr>
              <a:t>Rename</a:t>
            </a:r>
            <a:r>
              <a:rPr lang="ar-IQ" sz="2000" dirty="0">
                <a:ea typeface="Calibri"/>
              </a:rPr>
              <a:t>: والتي من خلالها تغيير اسم ورقة العمل.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a typeface="Calibri"/>
                <a:cs typeface="Arial"/>
              </a:rPr>
              <a:t>Move or Copy</a:t>
            </a:r>
            <a:r>
              <a:rPr lang="ar-IQ" sz="2000" dirty="0">
                <a:ea typeface="Calibri"/>
              </a:rPr>
              <a:t>: والتي من خلالها يمكن نقل موقع الورقة او استنساخها.</a:t>
            </a:r>
            <a:endParaRPr lang="en-US" sz="2000" dirty="0">
              <a:ea typeface="Calibri"/>
              <a:cs typeface="Arial"/>
            </a:endParaRPr>
          </a:p>
          <a:p>
            <a:r>
              <a:rPr lang="en-US" sz="2000" dirty="0">
                <a:ea typeface="Calibri"/>
                <a:cs typeface="Arial"/>
              </a:rPr>
              <a:t>Select ALL Sheets</a:t>
            </a:r>
            <a:r>
              <a:rPr lang="ar-IQ" sz="2000" dirty="0">
                <a:ea typeface="Calibri"/>
              </a:rPr>
              <a:t>: والتي من خلالها يمكن تحديد جميع اوراق العمل.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66405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7416824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643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124744"/>
            <a:ext cx="732278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339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980728"/>
            <a:ext cx="734947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2807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784119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747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106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Maher</cp:lastModifiedBy>
  <cp:revision>12</cp:revision>
  <dcterms:created xsi:type="dcterms:W3CDTF">2019-02-12T06:11:15Z</dcterms:created>
  <dcterms:modified xsi:type="dcterms:W3CDTF">2019-02-12T12:05:17Z</dcterms:modified>
</cp:coreProperties>
</file>