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07/06/1440</a:t>
            </a:fld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3376"/>
            <a:ext cx="4572000" cy="24429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ea typeface="Calibri"/>
                <a:cs typeface="Andalus"/>
              </a:rPr>
              <a:t>مدرسة المادة</a:t>
            </a:r>
            <a:endParaRPr lang="en-US" sz="28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err="1">
                <a:ea typeface="Calibri"/>
                <a:cs typeface="Andalus"/>
              </a:rPr>
              <a:t>م.م</a:t>
            </a:r>
            <a:r>
              <a:rPr lang="ar-IQ" sz="2800" b="1" dirty="0">
                <a:ea typeface="Calibri"/>
                <a:cs typeface="Andalus"/>
              </a:rPr>
              <a:t>. تغريد خضير هذال</a:t>
            </a:r>
            <a:endParaRPr lang="en-US" sz="28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ea typeface="Calibri"/>
                <a:cs typeface="Andalus"/>
              </a:rPr>
              <a:t>الجامعة المستنصرية/كلية التربية الاساسية</a:t>
            </a:r>
            <a:endParaRPr lang="en-US" sz="28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ea typeface="Calibri"/>
                <a:cs typeface="Andalus"/>
              </a:rPr>
              <a:t>قسم الرياضيات</a:t>
            </a:r>
            <a:endParaRPr lang="en-US" sz="28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4744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80920" cy="5128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12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513843"/>
            <a:ext cx="7488832" cy="4604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 وهناك اساسيات وقواعد يجب اتباعها لضبط عملية الكتابة في ورقة العمل وهي: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sz="2000" dirty="0">
                <a:ea typeface="Calibri"/>
              </a:rPr>
              <a:t>لتحويل الكتابة من اللغة الانكليزية الى اللغة العربية نضغط مفتاحي</a:t>
            </a:r>
            <a:r>
              <a:rPr lang="en-US" sz="2000" dirty="0">
                <a:ea typeface="Calibri"/>
                <a:cs typeface="Arial"/>
              </a:rPr>
              <a:t>Alt+ Shift)</a:t>
            </a:r>
            <a:r>
              <a:rPr lang="ar-IQ" sz="2000" dirty="0">
                <a:ea typeface="Calibri"/>
              </a:rPr>
              <a:t> ) من جهة اليمين ولتحويل الكتابة من اللغة العربية الى اللغة الانكليزية نضغط مفتاحي </a:t>
            </a:r>
            <a:r>
              <a:rPr lang="en-US" sz="2000" dirty="0">
                <a:ea typeface="Calibri"/>
                <a:cs typeface="Arial"/>
              </a:rPr>
              <a:t>Alt + Shift)</a:t>
            </a:r>
            <a:r>
              <a:rPr lang="ar-IQ" sz="2000" dirty="0">
                <a:ea typeface="Calibri"/>
              </a:rPr>
              <a:t>) من جهة اليسار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sz="2000" dirty="0">
                <a:ea typeface="Calibri"/>
              </a:rPr>
              <a:t>لتحويل جهة الكتابة من اليسار الى اليمين  نضغط مفتاحي</a:t>
            </a:r>
            <a:r>
              <a:rPr lang="en-US" sz="2000" dirty="0">
                <a:ea typeface="Calibri"/>
                <a:cs typeface="Arial"/>
              </a:rPr>
              <a:t>Ctrl+ Shift)</a:t>
            </a:r>
            <a:r>
              <a:rPr lang="ar-IQ" sz="2000" dirty="0">
                <a:ea typeface="Calibri"/>
              </a:rPr>
              <a:t> ) من جهة اليمين من لوحة المفاتيح  ولتحويل جهة الكتابة من اليمين الى اليسار  نضغط مفتاحي </a:t>
            </a:r>
            <a:r>
              <a:rPr lang="en-US" sz="2000" dirty="0">
                <a:ea typeface="Calibri"/>
                <a:cs typeface="Arial"/>
              </a:rPr>
              <a:t>Ctrl + Shift)</a:t>
            </a:r>
            <a:r>
              <a:rPr lang="ar-IQ" sz="2000" dirty="0">
                <a:ea typeface="Calibri"/>
              </a:rPr>
              <a:t>) من جهة اليسار.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sz="2000" dirty="0">
                <a:ea typeface="Calibri"/>
              </a:rPr>
              <a:t>نستطيع التحكم بموقع مؤشر الكتابة من خلية الى اخرى عن طريق مؤشر الماوس او عن طريق مفاتيح الاتجاهات في لوحة المفاتيح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sz="2000" dirty="0">
                <a:ea typeface="Calibri"/>
              </a:rPr>
              <a:t>لنقل المؤشر الى بداية الصف نضغط على مفتاح </a:t>
            </a:r>
            <a:r>
              <a:rPr lang="en-US" sz="2000" dirty="0">
                <a:ea typeface="Calibri"/>
                <a:cs typeface="Arial"/>
              </a:rPr>
              <a:t>Home</a:t>
            </a:r>
            <a:r>
              <a:rPr lang="ar-IQ" sz="2000" dirty="0">
                <a:ea typeface="Calibri"/>
              </a:rPr>
              <a:t>من لوحة المفاتيح.</a:t>
            </a:r>
            <a:endParaRPr lang="en-US" sz="2000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/>
              <a:buChar char="-"/>
            </a:pPr>
            <a:r>
              <a:rPr lang="ar-IQ" sz="2000" dirty="0">
                <a:ea typeface="Calibri"/>
              </a:rPr>
              <a:t>لمسح كلمة او فقرة حددها  ثم اضغط مفتاح </a:t>
            </a:r>
            <a:r>
              <a:rPr lang="en-US" sz="2000" dirty="0">
                <a:ea typeface="Calibri"/>
                <a:cs typeface="Arial"/>
              </a:rPr>
              <a:t>Delete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54203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1124745"/>
            <a:ext cx="6408712" cy="2577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5"/>
            </a:pPr>
            <a:r>
              <a:rPr lang="ar-IQ" sz="2000" b="1" u="sng" dirty="0">
                <a:ea typeface="Calibri"/>
              </a:rPr>
              <a:t>التعامل مع الخلايا</a:t>
            </a:r>
            <a:endParaRPr lang="en-US" sz="2000" u="sng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يتم التعامل مع الخلايا وكذلك الاعمدة والصفوف كباقي العناصر في ويندوز من تحديد ونسخ ولصق وحذف وسحب 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b="1" dirty="0">
                <a:ea typeface="Calibri"/>
              </a:rPr>
              <a:t>1.5.1 تحديد (تضليل النص)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 err="1">
                <a:ea typeface="Calibri"/>
              </a:rPr>
              <a:t>لاجراء</a:t>
            </a:r>
            <a:r>
              <a:rPr lang="ar-IQ" sz="2000" dirty="0">
                <a:ea typeface="Calibri"/>
              </a:rPr>
              <a:t> اي عملية على النص كتنسيق الخط او عملية النسخ او القطع او غيرها من العمليات لا بد من اجراء التحديد على الخلايا اولا ويتم ذلك من خلال</a:t>
            </a:r>
            <a:r>
              <a:rPr lang="en-US" sz="2000" dirty="0">
                <a:ea typeface="Calibri"/>
                <a:cs typeface="Arial"/>
              </a:rPr>
              <a:t>  </a:t>
            </a:r>
            <a:r>
              <a:rPr lang="ar-IQ" sz="2000" dirty="0">
                <a:ea typeface="Calibri"/>
              </a:rPr>
              <a:t> :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20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086821"/>
            <a:ext cx="6120680" cy="4378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a typeface="Calibri"/>
                <a:cs typeface="Arial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 - لتحديد خلية يكفي النقر مرة واحدة على الخلية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-  لتحديد صف واحد ننقر على رقم الصف	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- لتحديد عمود واحد ننقر على حرف اسم العمود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- لتحديد كل الورقة نضغط مفتاحي</a:t>
            </a:r>
            <a:r>
              <a:rPr lang="en-US" sz="2000" dirty="0">
                <a:ea typeface="Calibri"/>
                <a:cs typeface="Arial"/>
              </a:rPr>
              <a:t>Ctrl +A)</a:t>
            </a:r>
            <a:r>
              <a:rPr lang="ar-IQ" sz="2000" dirty="0">
                <a:ea typeface="Calibri"/>
              </a:rPr>
              <a:t>)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- لتحديد خليتين متجاورتين او اكثر ننقر على الخلية الاولى ونستمر بالضغط </a:t>
            </a:r>
            <a:r>
              <a:rPr lang="ar-IQ" sz="2000" dirty="0" err="1">
                <a:ea typeface="Calibri"/>
              </a:rPr>
              <a:t>والاستمراربالسحب</a:t>
            </a:r>
            <a:r>
              <a:rPr lang="ar-IQ" sz="2000" dirty="0">
                <a:ea typeface="Calibri"/>
              </a:rPr>
              <a:t> والضغط لحين الوصول الى الخلية الاخيرة</a:t>
            </a:r>
            <a:endParaRPr lang="en-US" sz="2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000" dirty="0">
                <a:ea typeface="Calibri"/>
              </a:rPr>
              <a:t>- لتحديد خليتين غير متجاورتين او عدة خلايا غير متجاورة ننقر على الخلية الاولى بالماوس وفي نفس الوقت نضغط مفتاح </a:t>
            </a:r>
            <a:r>
              <a:rPr lang="en-US" sz="2000" dirty="0">
                <a:ea typeface="Calibri"/>
                <a:cs typeface="Arial"/>
              </a:rPr>
              <a:t>Ctrl</a:t>
            </a:r>
            <a:r>
              <a:rPr lang="ar-IQ" sz="2000" dirty="0">
                <a:ea typeface="Calibri"/>
              </a:rPr>
              <a:t> ونستمر بالضغط على المفتاح مع تحديد الخلايا الاخرى عن طريق الماوس</a:t>
            </a:r>
            <a:endParaRPr lang="en-US" sz="2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18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980728"/>
            <a:ext cx="7200800" cy="3166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</a:rPr>
              <a:t>- لتحديد صفين متجاورين او اكثر ننقر على الصف الاول المراد تضليله ونستمر بالضغط </a:t>
            </a:r>
            <a:r>
              <a:rPr lang="ar-IQ" sz="2400" dirty="0" err="1">
                <a:ea typeface="Calibri"/>
              </a:rPr>
              <a:t>والاستمراربالسحب</a:t>
            </a:r>
            <a:r>
              <a:rPr lang="ar-IQ" sz="2400" dirty="0">
                <a:ea typeface="Calibri"/>
              </a:rPr>
              <a:t> والضغط لحين الوصول الى الصف الاخير , وكذلك الحال بالنسبة الى تحديد الاعمدة المتجاورة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</a:rPr>
              <a:t>-   لتحديد صفين غير متجاورين </a:t>
            </a:r>
            <a:r>
              <a:rPr lang="ar-IQ" sz="2400" dirty="0" err="1">
                <a:ea typeface="Calibri"/>
              </a:rPr>
              <a:t>اوعدة</a:t>
            </a:r>
            <a:r>
              <a:rPr lang="ar-IQ" sz="2400" dirty="0">
                <a:ea typeface="Calibri"/>
              </a:rPr>
              <a:t> صفوف غير متجاورة  ننقر على الصف الاول المراد تضليله بالماوس وفي نفس الوقت نضغط مفتاح </a:t>
            </a:r>
            <a:r>
              <a:rPr lang="en-US" sz="2400" dirty="0">
                <a:ea typeface="Calibri"/>
                <a:cs typeface="Arial"/>
              </a:rPr>
              <a:t>Ctrl </a:t>
            </a:r>
            <a:r>
              <a:rPr lang="ar-IQ" sz="2400" dirty="0">
                <a:ea typeface="Calibri"/>
              </a:rPr>
              <a:t>ونستمر بالضغط على المفتاح مع تحديد الصفوف الاخرى عن طريق الماوس وكذلك الحال بالنسبة الى تحديد الاعمدة الغير المتجاورة .</a:t>
            </a:r>
            <a:endParaRPr lang="en-US" sz="2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826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000165"/>
            <a:ext cx="4572000" cy="17278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4400" b="1" dirty="0">
                <a:ea typeface="Calibri"/>
                <a:cs typeface="Andalus"/>
              </a:rPr>
              <a:t>تمنياتي لكم التوفيق</a:t>
            </a:r>
            <a:endParaRPr lang="en-US" sz="4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4400" dirty="0">
                <a:ea typeface="Calibri"/>
              </a:rPr>
              <a:t> </a:t>
            </a:r>
            <a:endParaRPr lang="en-US" sz="4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8848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</TotalTime>
  <Words>273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8</cp:revision>
  <dcterms:created xsi:type="dcterms:W3CDTF">2019-02-12T06:11:15Z</dcterms:created>
  <dcterms:modified xsi:type="dcterms:W3CDTF">2019-02-12T09:07:09Z</dcterms:modified>
</cp:coreProperties>
</file>