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r" defTabSz="914400" rtl="1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r" defTabSz="914400" rtl="1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3376"/>
            <a:ext cx="4572000" cy="24429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ea typeface="Calibri"/>
                <a:cs typeface="Andalus"/>
              </a:rPr>
              <a:t>مدرسة المادة</a:t>
            </a:r>
            <a:endParaRPr lang="en-US" sz="28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 err="1">
                <a:ea typeface="Calibri"/>
                <a:cs typeface="Andalus"/>
              </a:rPr>
              <a:t>م.م</a:t>
            </a:r>
            <a:r>
              <a:rPr lang="ar-IQ" sz="2800" b="1" dirty="0">
                <a:ea typeface="Calibri"/>
                <a:cs typeface="Andalus"/>
              </a:rPr>
              <a:t>. تغريد خضير هذال</a:t>
            </a:r>
            <a:endParaRPr lang="en-US" sz="28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ea typeface="Calibri"/>
                <a:cs typeface="Andalus"/>
              </a:rPr>
              <a:t>الجامعة المستنصرية/كلية التربية الاساسية</a:t>
            </a:r>
            <a:endParaRPr lang="en-US" sz="28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ea typeface="Calibri"/>
                <a:cs typeface="Andalus"/>
              </a:rPr>
              <a:t>قسم الرياضيات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480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896448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388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806489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9956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8604448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456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04938"/>
            <a:ext cx="7704856" cy="405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6500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756084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260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83176" y="3244334"/>
            <a:ext cx="46490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000" b="1" dirty="0">
                <a:ea typeface="Calibri"/>
                <a:cs typeface="Andalus"/>
              </a:rPr>
              <a:t>تمنياتي لكم التوفيق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023659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</TotalTime>
  <Words>16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Grid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7</cp:revision>
  <dcterms:created xsi:type="dcterms:W3CDTF">2019-02-12T06:11:15Z</dcterms:created>
  <dcterms:modified xsi:type="dcterms:W3CDTF">2019-02-12T09:01:01Z</dcterms:modified>
</cp:coreProperties>
</file>