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الثالثة احتمالات متقدمة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محاضرات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36338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/>
          <a:lstStyle/>
          <a:p>
            <a:pPr marL="0" indent="0">
              <a:buNone/>
            </a:pPr>
            <a:endParaRPr lang="ar-IQ" dirty="0"/>
          </a:p>
        </p:txBody>
      </p:sp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Ex: let  x be </a:t>
            </a:r>
            <a:r>
              <a:rPr lang="en-US" dirty="0" err="1"/>
              <a:t>arandom</a:t>
            </a:r>
            <a:r>
              <a:rPr lang="en-US" dirty="0"/>
              <a:t>  variable with the probability function</a:t>
            </a:r>
          </a:p>
          <a:p>
            <a:r>
              <a:rPr lang="en-US" dirty="0"/>
              <a:t>x	1	2	3</a:t>
            </a:r>
          </a:p>
          <a:p>
            <a:r>
              <a:rPr lang="en-US" dirty="0"/>
              <a:t>P(x)	1/4	1/4	1/4</a:t>
            </a:r>
          </a:p>
          <a:p>
            <a:endParaRPr lang="en-US" dirty="0"/>
          </a:p>
          <a:p>
            <a:r>
              <a:rPr lang="en-US" dirty="0"/>
              <a:t>-pr0ve that p(x) is </a:t>
            </a:r>
            <a:r>
              <a:rPr lang="en-US" dirty="0" err="1"/>
              <a:t>p.m.f</a:t>
            </a:r>
            <a:endParaRPr lang="en-US" dirty="0"/>
          </a:p>
          <a:p>
            <a:r>
              <a:rPr lang="en-US" dirty="0"/>
              <a:t>-draw </a:t>
            </a:r>
            <a:r>
              <a:rPr lang="en-US" dirty="0" err="1"/>
              <a:t>fiqure</a:t>
            </a:r>
            <a:r>
              <a:rPr lang="en-US" dirty="0"/>
              <a:t> </a:t>
            </a:r>
          </a:p>
          <a:p>
            <a:r>
              <a:rPr lang="en-US" dirty="0"/>
              <a:t>-find p(x=1),  p(x&gt;1) p(x≥1)</a:t>
            </a:r>
          </a:p>
          <a:p>
            <a:r>
              <a:rPr lang="en-US" dirty="0"/>
              <a:t>-find E(x)    ,E(x+4),E(2x-8)</a:t>
            </a:r>
          </a:p>
          <a:p>
            <a:r>
              <a:rPr lang="en-US" dirty="0"/>
              <a:t>- find   variance  of  x</a:t>
            </a:r>
          </a:p>
        </p:txBody>
      </p:sp>
    </p:spTree>
    <p:extLst>
      <p:ext uri="{BB962C8B-B14F-4D97-AF65-F5344CB8AC3E}">
        <p14:creationId xmlns:p14="http://schemas.microsoft.com/office/powerpoint/2010/main" val="2419858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1676400"/>
            <a:ext cx="7132638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6075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 </a:t>
                </a:r>
              </a:p>
              <a:p>
                <a:pPr marL="0" indent="0">
                  <a:buNone/>
                </a:pPr>
                <a:r>
                  <a:rPr lang="en-US" b="1" dirty="0" err="1"/>
                  <a:t>Ex:</a:t>
                </a:r>
                <a:r>
                  <a:rPr lang="en-US" dirty="0" err="1"/>
                  <a:t>let</a:t>
                </a:r>
                <a:r>
                  <a:rPr lang="en-US" dirty="0"/>
                  <a:t> we have   f(x)=1/3            1</a:t>
                </a:r>
                <a14:m>
                  <m:oMath xmlns:m="http://schemas.openxmlformats.org/officeDocument/2006/math">
                    <m:r>
                      <a:rPr lang="en-US" i="1"/>
                      <m:t>&lt;</m:t>
                    </m:r>
                    <m:r>
                      <a:rPr lang="en-US" i="1"/>
                      <m:t>𝑥</m:t>
                    </m:r>
                    <m:r>
                      <a:rPr lang="en-US" i="1"/>
                      <m:t>&lt;</m:t>
                    </m:r>
                    <m:r>
                      <a:rPr lang="en-US" i="1"/>
                      <m:t>4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-show that  f(x) is </a:t>
                </a:r>
                <a:r>
                  <a:rPr lang="en-US" dirty="0" err="1"/>
                  <a:t>p.d.f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-find p(x</a:t>
                </a:r>
                <a14:m>
                  <m:oMath xmlns:m="http://schemas.openxmlformats.org/officeDocument/2006/math">
                    <m:r>
                      <a:rPr lang="en-US" i="1"/>
                      <m:t>&gt;</m:t>
                    </m:r>
                    <m:r>
                      <a:rPr lang="en-US" i="1"/>
                      <m:t>4</m:t>
                    </m:r>
                  </m:oMath>
                </a14:m>
                <a:r>
                  <a:rPr lang="en-US" dirty="0"/>
                  <a:t>),p(x</a:t>
                </a:r>
                <a14:m>
                  <m:oMath xmlns:m="http://schemas.openxmlformats.org/officeDocument/2006/math">
                    <m:r>
                      <a:rPr lang="en-US" i="1"/>
                      <m:t>&gt;</m:t>
                    </m:r>
                  </m:oMath>
                </a14:m>
                <a:r>
                  <a:rPr lang="en-US" dirty="0"/>
                  <a:t>1),p(x</a:t>
                </a:r>
                <a14:m>
                  <m:oMath xmlns:m="http://schemas.openxmlformats.org/officeDocument/2006/math">
                    <m:r>
                      <a:rPr lang="en-US" i="1"/>
                      <m:t>&gt;</m:t>
                    </m:r>
                  </m:oMath>
                </a14:m>
                <a:r>
                  <a:rPr lang="en-US" dirty="0"/>
                  <a:t>3)</a:t>
                </a:r>
              </a:p>
              <a:p>
                <a:pPr marL="0" indent="0">
                  <a:buNone/>
                </a:pPr>
                <a:r>
                  <a:rPr lang="en-US" dirty="0"/>
                  <a:t>-find E(x),  E(x+9)</a:t>
                </a:r>
              </a:p>
              <a:p>
                <a:pPr marL="0" indent="0">
                  <a:buNone/>
                </a:pPr>
                <a:r>
                  <a:rPr lang="en-US" dirty="0"/>
                  <a:t>-find  variance</a:t>
                </a:r>
              </a:p>
              <a:p>
                <a:pPr marL="0" indent="0">
                  <a:buNone/>
                </a:pPr>
                <a:r>
                  <a:rPr lang="en-US" dirty="0"/>
                  <a:t>Sol: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/>
                        </m:ctrlPr>
                      </m:naryPr>
                      <m:sub/>
                      <m:sup/>
                      <m:e>
                        <m:r>
                          <a:rPr lang="en-US" i="1"/>
                          <m:t>𝑓</m:t>
                        </m:r>
                        <m:d>
                          <m:dPr>
                            <m:ctrlPr>
                              <a:rPr lang="en-US" i="1"/>
                            </m:ctrlPr>
                          </m:dPr>
                          <m:e>
                            <m:r>
                              <a:rPr lang="en-US" i="1"/>
                              <m:t>𝑥</m:t>
                            </m:r>
                          </m:e>
                        </m:d>
                        <m:r>
                          <a:rPr lang="en-US" i="1"/>
                          <m:t>𝑑</m:t>
                        </m:r>
                        <m:r>
                          <a:rPr lang="en-US" i="1"/>
                          <m:t>(</m:t>
                        </m:r>
                        <m:r>
                          <a:rPr lang="en-US" i="1"/>
                          <m:t>𝑥</m:t>
                        </m:r>
                        <m:r>
                          <a:rPr lang="en-US" i="1"/>
                          <m:t>)</m:t>
                        </m:r>
                      </m:e>
                    </m:nary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/>
                        </m:ctrlPr>
                      </m:naryPr>
                      <m:sub>
                        <m:r>
                          <a:rPr lang="en-US" i="1"/>
                          <m:t>1</m:t>
                        </m:r>
                      </m:sub>
                      <m:sup>
                        <m:r>
                          <a:rPr lang="en-US" i="1"/>
                          <m:t>4</m:t>
                        </m:r>
                      </m:sup>
                      <m:e>
                        <m:r>
                          <a:rPr lang="en-US" i="1"/>
                          <m:t>1</m:t>
                        </m:r>
                        <m:r>
                          <a:rPr lang="en-US" i="1"/>
                          <m:t>/</m:t>
                        </m:r>
                        <m:r>
                          <a:rPr lang="en-US" i="1"/>
                          <m:t>3</m:t>
                        </m:r>
                      </m:e>
                    </m:nary>
                  </m:oMath>
                </a14:m>
                <a:r>
                  <a:rPr lang="en-US" dirty="0"/>
                  <a:t>dx =1</a:t>
                </a:r>
              </a:p>
              <a:p>
                <a:pPr marL="0" indent="0">
                  <a:buNone/>
                </a:pPr>
                <a:r>
                  <a:rPr lang="en-US" dirty="0"/>
                  <a:t> Is </a:t>
                </a:r>
                <a:r>
                  <a:rPr lang="en-US" dirty="0" err="1"/>
                  <a:t>p.d.f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P(x</a:t>
                </a:r>
                <a14:m>
                  <m:oMath xmlns:m="http://schemas.openxmlformats.org/officeDocument/2006/math">
                    <m:r>
                      <a:rPr lang="en-US" i="1"/>
                      <m:t>&gt;</m:t>
                    </m:r>
                  </m:oMath>
                </a14:m>
                <a:r>
                  <a:rPr lang="en-US" dirty="0"/>
                  <a:t>4)=  0</a:t>
                </a:r>
              </a:p>
              <a:p>
                <a:pPr marL="0" indent="0">
                  <a:buNone/>
                </a:pPr>
                <a:r>
                  <a:rPr lang="en-US" dirty="0"/>
                  <a:t>P(x</a:t>
                </a:r>
                <a14:m>
                  <m:oMath xmlns:m="http://schemas.openxmlformats.org/officeDocument/2006/math">
                    <m:r>
                      <a:rPr lang="en-US" i="1"/>
                      <m:t>&gt;</m:t>
                    </m:r>
                    <m:r>
                      <a:rPr lang="en-US" i="1"/>
                      <m:t>1</m:t>
                    </m:r>
                  </m:oMath>
                </a14:m>
                <a:r>
                  <a:rPr lang="en-US" dirty="0"/>
                  <a:t>)=1</a:t>
                </a:r>
              </a:p>
              <a:p>
                <a:pPr marL="0" indent="0">
                  <a:buNone/>
                </a:pPr>
                <a:r>
                  <a:rPr lang="en-US" dirty="0"/>
                  <a:t> P(x</a:t>
                </a:r>
                <a14:m>
                  <m:oMath xmlns:m="http://schemas.openxmlformats.org/officeDocument/2006/math">
                    <m:r>
                      <a:rPr lang="en-US" i="1"/>
                      <m:t>&gt;</m:t>
                    </m:r>
                  </m:oMath>
                </a14:m>
                <a:r>
                  <a:rPr lang="en-US" dirty="0"/>
                  <a:t>3)=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/>
                        </m:ctrlPr>
                      </m:naryPr>
                      <m:sub>
                        <m:r>
                          <a:rPr lang="en-US" i="1"/>
                          <m:t>3</m:t>
                        </m:r>
                      </m:sub>
                      <m:sup>
                        <m:r>
                          <a:rPr lang="en-US" i="1"/>
                          <m:t>4</m:t>
                        </m:r>
                      </m:sup>
                      <m:e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r>
                              <a:rPr lang="en-US" i="1"/>
                              <m:t>1</m:t>
                            </m:r>
                          </m:num>
                          <m:den>
                            <m:r>
                              <a:rPr lang="en-US" i="1"/>
                              <m:t>3</m:t>
                            </m:r>
                          </m:den>
                        </m:f>
                        <m:r>
                          <a:rPr lang="en-US" i="1"/>
                          <m:t>𝑑𝑥</m:t>
                        </m:r>
                      </m:e>
                    </m:nary>
                  </m:oMath>
                </a14:m>
                <a:r>
                  <a:rPr lang="en-US" dirty="0"/>
                  <a:t> =1/3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156" b="-148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7443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المحاضرة الثالثة احتمالات متقدمة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6</cp:revision>
  <dcterms:created xsi:type="dcterms:W3CDTF">2006-08-16T00:00:00Z</dcterms:created>
  <dcterms:modified xsi:type="dcterms:W3CDTF">2019-02-11T11:03:47Z</dcterms:modified>
</cp:coreProperties>
</file>