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العاشرة هندسة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mtClean="0"/>
              <a:t>بوربوينت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471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36568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IQ" dirty="0" smtClean="0"/>
              <a:t>اذا كان</a:t>
            </a:r>
            <a:r>
              <a:rPr lang="en-US" dirty="0" smtClean="0"/>
              <a:t>-1-</a:t>
            </a:r>
            <a:r>
              <a:rPr lang="ar-IQ" dirty="0" smtClean="0"/>
              <a:t> مبرهنه  </a:t>
            </a:r>
            <a:r>
              <a:rPr lang="ar-IQ" dirty="0"/>
              <a:t>3 :</a:t>
            </a: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 مختلفة وتقع على مستقيم واحد</a:t>
            </a:r>
            <a:r>
              <a:rPr lang="en-US" dirty="0" smtClean="0"/>
              <a:t>A,B,C,D</a:t>
            </a:r>
            <a:r>
              <a:rPr lang="ar-IQ" dirty="0" smtClean="0"/>
              <a:t>  فان النقاط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A</a:t>
            </a:r>
            <a:r>
              <a:rPr lang="ar-IQ" dirty="0" smtClean="0"/>
              <a:t> </a:t>
            </a:r>
            <a:r>
              <a:rPr lang="en-US" dirty="0" smtClean="0"/>
              <a:t>-C-D , A-B- C  </a:t>
            </a:r>
            <a:r>
              <a:rPr lang="ar-IQ" dirty="0" smtClean="0"/>
              <a:t> </a:t>
            </a:r>
            <a:r>
              <a:rPr lang="en-US" dirty="0" smtClean="0"/>
              <a:t>,     </a:t>
            </a:r>
            <a:r>
              <a:rPr lang="ar-IQ" dirty="0" smtClean="0"/>
              <a:t> </a:t>
            </a:r>
            <a:r>
              <a:rPr lang="en-US" dirty="0" smtClean="0"/>
              <a:t>   </a:t>
            </a:r>
            <a:endParaRPr lang="ar-IQ" dirty="0"/>
          </a:p>
          <a:p>
            <a:pPr marL="0" indent="0" algn="r">
              <a:buNone/>
            </a:pPr>
            <a:r>
              <a:rPr lang="en-US" dirty="0" smtClean="0"/>
              <a:t>    </a:t>
            </a:r>
            <a:r>
              <a:rPr lang="ar-IQ" dirty="0" smtClean="0"/>
              <a:t>مختلفة وعلى مستقيم واحد</a:t>
            </a:r>
            <a:r>
              <a:rPr lang="en-US" dirty="0" smtClean="0"/>
              <a:t>  A,B,C,D</a:t>
            </a:r>
            <a:r>
              <a:rPr lang="ar-IQ" dirty="0" smtClean="0"/>
              <a:t>فان النقاط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  <a:r>
              <a:rPr lang="en-US" dirty="0"/>
              <a:t>, B-C-D- </a:t>
            </a:r>
            <a:r>
              <a:rPr lang="en-US" dirty="0" smtClean="0"/>
              <a:t>A-B-D 2 </a:t>
            </a:r>
            <a:r>
              <a:rPr lang="ar-IQ" dirty="0" smtClean="0"/>
              <a:t> </a:t>
            </a:r>
            <a:endParaRPr lang="ar-IQ" dirty="0"/>
          </a:p>
          <a:p>
            <a:pPr marL="0" indent="0" algn="r">
              <a:buNone/>
            </a:pPr>
            <a:r>
              <a:rPr lang="ar-IQ" dirty="0" smtClean="0"/>
              <a:t>مختلفة وعلى مستقيم واحد</a:t>
            </a:r>
            <a:r>
              <a:rPr lang="en-US" dirty="0" smtClean="0"/>
              <a:t>   A,B,C,D</a:t>
            </a:r>
            <a:r>
              <a:rPr lang="ar-IQ" dirty="0" smtClean="0"/>
              <a:t> فان النقاط </a:t>
            </a:r>
            <a:r>
              <a:rPr lang="en-US" dirty="0" smtClean="0"/>
              <a:t> A-B-C </a:t>
            </a:r>
            <a:r>
              <a:rPr lang="en-US" dirty="0"/>
              <a:t>,  </a:t>
            </a:r>
            <a:r>
              <a:rPr lang="en-US" dirty="0" smtClean="0"/>
              <a:t>B-C-D-3   </a:t>
            </a:r>
            <a:endParaRPr lang="ar-IQ" dirty="0"/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مختلفة وعلى</a:t>
            </a:r>
            <a:r>
              <a:rPr lang="en-US" dirty="0" smtClean="0"/>
              <a:t>    A,C,D</a:t>
            </a:r>
            <a:r>
              <a:rPr lang="ar-IQ" dirty="0" smtClean="0"/>
              <a:t>فان النقاط </a:t>
            </a:r>
            <a:r>
              <a:rPr lang="en-US" dirty="0" smtClean="0"/>
              <a:t>  A-C-D  </a:t>
            </a:r>
            <a:r>
              <a:rPr lang="ar-IQ" dirty="0" smtClean="0"/>
              <a:t>حسب بديهية 6  </a:t>
            </a:r>
            <a:r>
              <a:rPr lang="en-US" dirty="0" smtClean="0"/>
              <a:t>  </a:t>
            </a:r>
            <a:r>
              <a:rPr lang="ar-IQ" dirty="0" smtClean="0"/>
              <a:t> البرهان</a:t>
            </a:r>
            <a:r>
              <a:rPr lang="ar-IQ" dirty="0"/>
              <a:t>:</a:t>
            </a:r>
          </a:p>
          <a:p>
            <a:pPr marL="0" indent="0" algn="r">
              <a:buNone/>
            </a:pPr>
            <a:r>
              <a:rPr lang="ar-IQ" dirty="0" smtClean="0"/>
              <a:t>يؤدي </a:t>
            </a:r>
            <a:r>
              <a:rPr lang="en-US" dirty="0" smtClean="0"/>
              <a:t> A-C-D  </a:t>
            </a:r>
            <a:r>
              <a:rPr lang="ar-IQ" dirty="0" smtClean="0"/>
              <a:t> بالتعويض </a:t>
            </a:r>
            <a:r>
              <a:rPr lang="en-US" dirty="0" smtClean="0"/>
              <a:t> B=D  </a:t>
            </a:r>
            <a:r>
              <a:rPr lang="ar-IQ" dirty="0" smtClean="0"/>
              <a:t>اذا كان</a:t>
            </a:r>
            <a:r>
              <a:rPr lang="en-US" dirty="0" smtClean="0"/>
              <a:t>, </a:t>
            </a:r>
            <a:r>
              <a:rPr lang="ar-IQ" dirty="0"/>
              <a:t>مختلفه وعلى مستقيم واحد</a:t>
            </a:r>
          </a:p>
          <a:p>
            <a:pPr marL="0" indent="0" algn="r">
              <a:buNone/>
            </a:pPr>
            <a:r>
              <a:rPr lang="en-US" dirty="0" smtClean="0"/>
              <a:t>A-C-B</a:t>
            </a:r>
            <a:endParaRPr lang="en-US" dirty="0"/>
          </a:p>
          <a:p>
            <a:pPr marL="0" indent="0" algn="r">
              <a:buNone/>
            </a:pPr>
            <a:r>
              <a:rPr lang="en-US" dirty="0" smtClean="0"/>
              <a:t>A,B,C,D  </a:t>
            </a:r>
            <a:r>
              <a:rPr lang="ar-IQ" dirty="0"/>
              <a:t>مختلفه  وحسب بديهيه 1 يوجد مستقيم واحد فقط   بين </a:t>
            </a:r>
            <a:r>
              <a:rPr lang="en-US" dirty="0"/>
              <a:t>A,C  </a:t>
            </a:r>
            <a:r>
              <a:rPr lang="ar-IQ" dirty="0"/>
              <a:t>وبما ان  </a:t>
            </a:r>
            <a:r>
              <a:rPr lang="en-US" dirty="0"/>
              <a:t>B,D </a:t>
            </a:r>
            <a:r>
              <a:rPr lang="ar-IQ" dirty="0"/>
              <a:t>تقعان على  </a:t>
            </a:r>
            <a:r>
              <a:rPr lang="en-US" dirty="0"/>
              <a:t>AC  </a:t>
            </a:r>
            <a:r>
              <a:rPr lang="ar-IQ" dirty="0"/>
              <a:t>فان النقاط          </a:t>
            </a:r>
            <a:r>
              <a:rPr lang="en-US" dirty="0"/>
              <a:t>A,B,C,D</a:t>
            </a:r>
          </a:p>
          <a:p>
            <a:pPr algn="r"/>
            <a:r>
              <a:rPr lang="en-US" dirty="0"/>
              <a:t> </a:t>
            </a:r>
            <a:r>
              <a:rPr lang="ar-IQ" dirty="0"/>
              <a:t>وبنفس الطريقه نبرهن </a:t>
            </a:r>
            <a:r>
              <a:rPr lang="ar-IQ" dirty="0" smtClean="0"/>
              <a:t>2-و3-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754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16563"/>
          </a:xfrm>
        </p:spPr>
        <p:txBody>
          <a:bodyPr>
            <a:normAutofit lnSpcReduction="10000"/>
          </a:bodyPr>
          <a:lstStyle/>
          <a:p>
            <a:pPr algn="r"/>
            <a:r>
              <a:rPr lang="ar-IQ" dirty="0"/>
              <a:t>مبرهنه 4 :</a:t>
            </a:r>
          </a:p>
          <a:p>
            <a:pPr algn="r"/>
            <a:r>
              <a:rPr lang="ar-IQ" dirty="0"/>
              <a:t>1-	اذا كان       </a:t>
            </a:r>
            <a:r>
              <a:rPr lang="en-US" dirty="0"/>
              <a:t>A-B-C , A-C-D  </a:t>
            </a:r>
            <a:r>
              <a:rPr lang="ar-IQ" dirty="0"/>
              <a:t>فان    </a:t>
            </a:r>
            <a:r>
              <a:rPr lang="en-US" dirty="0"/>
              <a:t>A-B-C-D</a:t>
            </a:r>
          </a:p>
          <a:p>
            <a:pPr marL="0" indent="0" algn="r">
              <a:buNone/>
            </a:pPr>
            <a:r>
              <a:rPr lang="en-US" dirty="0"/>
              <a:t>2-	</a:t>
            </a:r>
            <a:r>
              <a:rPr lang="ar-IQ" dirty="0"/>
              <a:t>اذا كان               </a:t>
            </a:r>
            <a:r>
              <a:rPr lang="en-US" dirty="0"/>
              <a:t>A-B-D ,B-C-D  </a:t>
            </a:r>
            <a:r>
              <a:rPr lang="ar-IQ" dirty="0"/>
              <a:t>فان       </a:t>
            </a:r>
            <a:r>
              <a:rPr lang="en-US" dirty="0"/>
              <a:t>A-B-C-D</a:t>
            </a:r>
          </a:p>
          <a:p>
            <a:pPr marL="0" indent="0" algn="r">
              <a:buNone/>
            </a:pPr>
            <a:r>
              <a:rPr lang="en-US" dirty="0"/>
              <a:t>3-	 </a:t>
            </a:r>
            <a:r>
              <a:rPr lang="ar-IQ" dirty="0"/>
              <a:t>اذا كان    </a:t>
            </a:r>
            <a:r>
              <a:rPr lang="en-US" dirty="0"/>
              <a:t>A-B-C ,B-C-D  </a:t>
            </a:r>
            <a:r>
              <a:rPr lang="ar-IQ" dirty="0"/>
              <a:t>فان        </a:t>
            </a:r>
            <a:r>
              <a:rPr lang="en-US" dirty="0"/>
              <a:t>A-B-C-D</a:t>
            </a:r>
          </a:p>
          <a:p>
            <a:pPr marL="0" indent="0" algn="r">
              <a:buNone/>
            </a:pPr>
            <a:r>
              <a:rPr lang="ar-IQ" dirty="0"/>
              <a:t>البرهان:</a:t>
            </a:r>
          </a:p>
          <a:p>
            <a:pPr marL="0" indent="0" algn="r">
              <a:buNone/>
            </a:pPr>
            <a:r>
              <a:rPr lang="ar-IQ" dirty="0"/>
              <a:t>1-	حسب مبرهنه 3   </a:t>
            </a:r>
            <a:r>
              <a:rPr lang="en-US" dirty="0"/>
              <a:t>A-B-C ,A-C-D  </a:t>
            </a:r>
            <a:r>
              <a:rPr lang="ar-IQ" dirty="0"/>
              <a:t>فالنقاط   </a:t>
            </a:r>
            <a:r>
              <a:rPr lang="en-US" dirty="0"/>
              <a:t>A,B,C,D </a:t>
            </a:r>
            <a:r>
              <a:rPr lang="ar-IQ" dirty="0"/>
              <a:t>مختلفه وعلى مستقيم واحد</a:t>
            </a:r>
          </a:p>
          <a:p>
            <a:pPr marL="0" indent="0" algn="r">
              <a:buNone/>
            </a:pPr>
            <a:r>
              <a:rPr lang="ar-IQ" dirty="0"/>
              <a:t>وحسب بديهيه 8و7  تتحقق الحاله          </a:t>
            </a:r>
            <a:r>
              <a:rPr lang="en-US" dirty="0"/>
              <a:t>A-B-C-D    </a:t>
            </a:r>
            <a:r>
              <a:rPr lang="ar-IQ" dirty="0"/>
              <a:t>وبنفس ا لطريقه نبرهن 2- و3-</a:t>
            </a:r>
          </a:p>
          <a:p>
            <a:pPr algn="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50976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102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المحاضرة العاشرة هندسة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العاشرة هندسة</dc:title>
  <dc:creator>LAITH</dc:creator>
  <cp:lastModifiedBy>LAITH</cp:lastModifiedBy>
  <cp:revision>9</cp:revision>
  <dcterms:created xsi:type="dcterms:W3CDTF">2006-08-16T00:00:00Z</dcterms:created>
  <dcterms:modified xsi:type="dcterms:W3CDTF">2019-02-09T18:41:40Z</dcterms:modified>
</cp:coreProperties>
</file>