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dirty="0" smtClean="0"/>
              <a:t>المحاضرة التاسعة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smtClean="0"/>
              <a:t>هندسة بوربوينت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1889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r>
              <a:rPr lang="ar-IQ" dirty="0"/>
              <a:t>هندسه هلبرت (               </a:t>
            </a:r>
            <a:r>
              <a:rPr lang="en-US" dirty="0"/>
              <a:t>Hilbert  )</a:t>
            </a:r>
          </a:p>
          <a:p>
            <a:r>
              <a:rPr lang="ar-IQ" dirty="0"/>
              <a:t>قدم الالماني ديفيد هلبرت نظام بدهيا متكاملا حيث صحح الاخطاء التي رافقت اعمال اقليدس</a:t>
            </a:r>
          </a:p>
          <a:p>
            <a:r>
              <a:rPr lang="ar-IQ" dirty="0"/>
              <a:t>بديهيات الوجود والوقوع :</a:t>
            </a:r>
          </a:p>
          <a:p>
            <a:r>
              <a:rPr lang="en-US" dirty="0"/>
              <a:t>P1 </a:t>
            </a:r>
            <a:r>
              <a:rPr lang="ar-IQ" dirty="0"/>
              <a:t>لكل نقطتين مختلفتين يوجد مستقيم واحد فقط يحتويهما</a:t>
            </a:r>
          </a:p>
          <a:p>
            <a:r>
              <a:rPr lang="en-US" dirty="0"/>
              <a:t>P2 </a:t>
            </a:r>
            <a:r>
              <a:rPr lang="ar-IQ" dirty="0"/>
              <a:t>كل مستقيم يحتوي على نقطتين في الاقل</a:t>
            </a:r>
          </a:p>
          <a:p>
            <a:r>
              <a:rPr lang="en-US" dirty="0"/>
              <a:t>P3 </a:t>
            </a:r>
            <a:r>
              <a:rPr lang="ar-IQ" dirty="0"/>
              <a:t>لكل مستقيم معلوم توجد في الاقل نقطه واحدة لا تنتمي اليه</a:t>
            </a:r>
          </a:p>
          <a:p>
            <a:r>
              <a:rPr lang="ar-IQ" dirty="0"/>
              <a:t>تعريف 1 :تكون المجموعتين متساويتين اذا وفقط اذا احتوتا بالضبط على نفس العناصر</a:t>
            </a:r>
          </a:p>
          <a:p>
            <a:r>
              <a:rPr lang="ar-IQ" dirty="0"/>
              <a:t>مبرهنه 1 :توجد في الاقل ثلاث نقاط في المستوي </a:t>
            </a:r>
          </a:p>
          <a:p>
            <a:r>
              <a:rPr lang="ar-IQ" dirty="0"/>
              <a:t>البرهان: حسب البديهيات 2و3و4 </a:t>
            </a:r>
          </a:p>
          <a:p>
            <a:r>
              <a:rPr lang="ar-IQ" dirty="0"/>
              <a:t>مبرهنه 2 :اي مستقيمين مختلفين في المستوي يشتركان في نقطه واحدة على الاكثر</a:t>
            </a:r>
          </a:p>
          <a:p>
            <a:r>
              <a:rPr lang="ar-IQ" dirty="0"/>
              <a:t>البرهان :يترك واجب</a:t>
            </a:r>
          </a:p>
          <a:p>
            <a:r>
              <a:rPr lang="ar-IQ" dirty="0"/>
              <a:t>تمارين :</a:t>
            </a:r>
          </a:p>
          <a:p>
            <a:r>
              <a:rPr lang="ar-IQ" dirty="0"/>
              <a:t>1-برهن  لكل نقطه يوجد في الاقل مستقيمان يمران بها</a:t>
            </a:r>
          </a:p>
          <a:p>
            <a:r>
              <a:rPr lang="ar-IQ" dirty="0"/>
              <a:t>2- يوجد في الاقل مستقيم واحد لا يمر من نقطه معلومه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10087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ar-IQ" dirty="0"/>
              <a:t>بديهيات الترتيب:</a:t>
            </a:r>
          </a:p>
          <a:p>
            <a:r>
              <a:rPr lang="ar-IQ" dirty="0"/>
              <a:t>رمز:</a:t>
            </a:r>
          </a:p>
          <a:p>
            <a:pPr algn="r"/>
            <a:r>
              <a:rPr lang="en-US" dirty="0" smtClean="0"/>
              <a:t>  A,C </a:t>
            </a:r>
            <a:r>
              <a:rPr lang="ar-IQ" dirty="0" smtClean="0"/>
              <a:t>تقع بين</a:t>
            </a:r>
            <a:r>
              <a:rPr lang="en-US" dirty="0" smtClean="0"/>
              <a:t>B </a:t>
            </a:r>
            <a:r>
              <a:rPr lang="ar-IQ" dirty="0" smtClean="0"/>
              <a:t>بين ): </a:t>
            </a:r>
            <a:r>
              <a:rPr lang="ar-IQ" dirty="0"/>
              <a:t>هي كلمه اوليه</a:t>
            </a:r>
            <a:r>
              <a:rPr lang="ar-IQ" dirty="0" smtClean="0"/>
              <a:t>    ويرمز للعبارة</a:t>
            </a:r>
            <a:r>
              <a:rPr lang="en-US" dirty="0"/>
              <a:t> </a:t>
            </a:r>
            <a:r>
              <a:rPr lang="ar-IQ" dirty="0" smtClean="0"/>
              <a:t> </a:t>
            </a:r>
            <a:r>
              <a:rPr lang="en-US" dirty="0" smtClean="0"/>
              <a:t>Between)</a:t>
            </a:r>
            <a:endParaRPr lang="ar-IQ" dirty="0"/>
          </a:p>
          <a:p>
            <a:pPr algn="r"/>
            <a:r>
              <a:rPr lang="en-US" dirty="0" smtClean="0"/>
              <a:t> </a:t>
            </a:r>
            <a:r>
              <a:rPr lang="ar-IQ" dirty="0" smtClean="0"/>
              <a:t>                   </a:t>
            </a:r>
            <a:r>
              <a:rPr lang="en-US" dirty="0"/>
              <a:t>A-B-c</a:t>
            </a:r>
          </a:p>
          <a:p>
            <a:pPr algn="r"/>
            <a:r>
              <a:rPr lang="ar-IQ" dirty="0"/>
              <a:t>البديهيات :</a:t>
            </a:r>
          </a:p>
          <a:p>
            <a:pPr algn="r"/>
            <a:r>
              <a:rPr lang="en-US" dirty="0"/>
              <a:t>P5         A-B-c  </a:t>
            </a:r>
            <a:r>
              <a:rPr lang="ar-IQ" dirty="0"/>
              <a:t>اذاوفقط اذا       </a:t>
            </a:r>
            <a:r>
              <a:rPr lang="en-US" dirty="0" smtClean="0"/>
              <a:t> C-B-A</a:t>
            </a:r>
            <a:endParaRPr lang="en-US" dirty="0"/>
          </a:p>
          <a:p>
            <a:pPr marL="0" indent="0" algn="r">
              <a:buNone/>
            </a:pPr>
            <a:r>
              <a:rPr lang="en-US" dirty="0"/>
              <a:t>P6 </a:t>
            </a:r>
            <a:r>
              <a:rPr lang="ar-IQ" dirty="0" smtClean="0"/>
              <a:t>فان </a:t>
            </a:r>
            <a:r>
              <a:rPr lang="ar-IQ" dirty="0"/>
              <a:t>النقاط </a:t>
            </a:r>
            <a:r>
              <a:rPr lang="en-US" dirty="0" smtClean="0"/>
              <a:t>  </a:t>
            </a:r>
            <a:r>
              <a:rPr lang="ar-IQ" dirty="0" smtClean="0"/>
              <a:t>نقاط </a:t>
            </a:r>
            <a:r>
              <a:rPr lang="en-US" dirty="0" smtClean="0"/>
              <a:t>   </a:t>
            </a:r>
            <a:r>
              <a:rPr lang="ar-IQ" dirty="0" smtClean="0"/>
              <a:t>مختلفه </a:t>
            </a:r>
            <a:r>
              <a:rPr lang="ar-IQ" dirty="0"/>
              <a:t>وعلى استقامه واحدة </a:t>
            </a:r>
            <a:r>
              <a:rPr lang="en-US" dirty="0" smtClean="0"/>
              <a:t>A-B-c </a:t>
            </a:r>
            <a:r>
              <a:rPr lang="ar-IQ" dirty="0" smtClean="0"/>
              <a:t>اذا </a:t>
            </a:r>
            <a:r>
              <a:rPr lang="ar-IQ" dirty="0"/>
              <a:t>كان </a:t>
            </a:r>
            <a:endParaRPr lang="ar-IQ" dirty="0"/>
          </a:p>
          <a:p>
            <a:r>
              <a:rPr lang="en-US" dirty="0"/>
              <a:t>P7        </a:t>
            </a:r>
            <a:r>
              <a:rPr lang="ar-IQ" dirty="0"/>
              <a:t>اذا كانت       </a:t>
            </a:r>
            <a:r>
              <a:rPr lang="en-US" dirty="0"/>
              <a:t>A,B,C </a:t>
            </a:r>
            <a:r>
              <a:rPr lang="ar-IQ" dirty="0"/>
              <a:t>ثلاث نقاط مختلفه وتقع على مستقيم واحد فان واحدة فقط تتحقق                   </a:t>
            </a:r>
            <a:r>
              <a:rPr lang="en-US" dirty="0"/>
              <a:t>c  or A-B-C  - C-A-B or B-A </a:t>
            </a:r>
          </a:p>
          <a:p>
            <a:r>
              <a:rPr lang="ar-IQ" dirty="0"/>
              <a:t>رمز:   الرمز           </a:t>
            </a:r>
            <a:r>
              <a:rPr lang="en-US" dirty="0"/>
              <a:t>A-B-C-D   </a:t>
            </a:r>
            <a:r>
              <a:rPr lang="ar-IQ" dirty="0"/>
              <a:t>هو مختصر       </a:t>
            </a:r>
            <a:r>
              <a:rPr lang="en-US" dirty="0"/>
              <a:t>A-B-C,A-B-D ,A-C-D , B-C-D </a:t>
            </a:r>
          </a:p>
          <a:p>
            <a:r>
              <a:rPr lang="ar-IQ" dirty="0"/>
              <a:t>لاكثر من اربع نقاط</a:t>
            </a:r>
          </a:p>
          <a:p>
            <a:r>
              <a:rPr lang="en-US" dirty="0"/>
              <a:t>P8   </a:t>
            </a:r>
            <a:r>
              <a:rPr lang="ar-IQ" dirty="0"/>
              <a:t>اذا كانت    </a:t>
            </a:r>
            <a:r>
              <a:rPr lang="en-US" dirty="0"/>
              <a:t>A,B,C,D </a:t>
            </a:r>
            <a:r>
              <a:rPr lang="ar-IQ" dirty="0"/>
              <a:t>ا ربع  نقاط مختلفه وتقع على مستقيم واحد وان        </a:t>
            </a:r>
            <a:r>
              <a:rPr lang="en-US" dirty="0"/>
              <a:t>A-B-C</a:t>
            </a:r>
          </a:p>
          <a:p>
            <a:r>
              <a:rPr lang="en-US" dirty="0"/>
              <a:t>         </a:t>
            </a:r>
            <a:r>
              <a:rPr lang="ar-IQ" dirty="0"/>
              <a:t>فان واحده فقط تتحقق              </a:t>
            </a:r>
            <a:r>
              <a:rPr lang="en-US" dirty="0"/>
              <a:t>D-A-B-C , A-D-B-C , A-B-D-C , A-B-C-D</a:t>
            </a:r>
          </a:p>
          <a:p>
            <a:r>
              <a:rPr lang="en-US" dirty="0"/>
              <a:t>P9  </a:t>
            </a:r>
            <a:r>
              <a:rPr lang="ar-IQ" dirty="0"/>
              <a:t>اذا كانت  </a:t>
            </a:r>
            <a:r>
              <a:rPr lang="en-US" dirty="0"/>
              <a:t>A,B </a:t>
            </a:r>
            <a:r>
              <a:rPr lang="ar-IQ" dirty="0"/>
              <a:t>نقطتين فان </a:t>
            </a:r>
          </a:p>
          <a:p>
            <a:pPr algn="r"/>
            <a:r>
              <a:rPr lang="ar-IQ" dirty="0"/>
              <a:t>1-      توجد نقطه  </a:t>
            </a:r>
            <a:r>
              <a:rPr lang="en-US" dirty="0"/>
              <a:t>C </a:t>
            </a:r>
            <a:r>
              <a:rPr lang="ar-IQ" dirty="0"/>
              <a:t>بحيث ان  </a:t>
            </a:r>
            <a:r>
              <a:rPr lang="en-US" dirty="0"/>
              <a:t>A-B-C </a:t>
            </a:r>
          </a:p>
          <a:p>
            <a:pPr algn="r"/>
            <a:r>
              <a:rPr lang="en-US" dirty="0"/>
              <a:t>2- </a:t>
            </a:r>
            <a:r>
              <a:rPr lang="ar-IQ" dirty="0"/>
              <a:t>توجد نقطه </a:t>
            </a:r>
            <a:r>
              <a:rPr lang="en-US" dirty="0"/>
              <a:t>D  </a:t>
            </a:r>
            <a:r>
              <a:rPr lang="ar-IQ" dirty="0"/>
              <a:t>بحيث ان        </a:t>
            </a:r>
            <a:r>
              <a:rPr lang="en-US" dirty="0"/>
              <a:t>A-D-B  </a:t>
            </a:r>
          </a:p>
          <a:p>
            <a:pPr algn="r"/>
            <a:r>
              <a:rPr lang="en-US" dirty="0"/>
              <a:t>3- </a:t>
            </a:r>
            <a:r>
              <a:rPr lang="ar-IQ" dirty="0"/>
              <a:t>توجد نقطه    </a:t>
            </a:r>
            <a:r>
              <a:rPr lang="en-US" dirty="0"/>
              <a:t>E  </a:t>
            </a:r>
            <a:r>
              <a:rPr lang="ar-IQ" dirty="0"/>
              <a:t>بحيث ان             </a:t>
            </a:r>
            <a:r>
              <a:rPr lang="en-US" dirty="0"/>
              <a:t>E-A-B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6306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255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المحاضرة التاسعة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التاسعة</dc:title>
  <dc:creator>LAITH</dc:creator>
  <cp:lastModifiedBy>LAITH</cp:lastModifiedBy>
  <cp:revision>7</cp:revision>
  <dcterms:created xsi:type="dcterms:W3CDTF">2006-08-16T00:00:00Z</dcterms:created>
  <dcterms:modified xsi:type="dcterms:W3CDTF">2019-02-09T19:32:53Z</dcterms:modified>
</cp:coreProperties>
</file>