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المحاضرة الثامنة هندسة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smtClean="0"/>
              <a:t>بوربوينت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3018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70000" lnSpcReduction="20000"/>
          </a:bodyPr>
          <a:lstStyle/>
          <a:p>
            <a:r>
              <a:rPr lang="ar-IQ" dirty="0"/>
              <a:t>محاولة  عمر الخيام </a:t>
            </a:r>
          </a:p>
          <a:p>
            <a:r>
              <a:rPr lang="ar-IQ" dirty="0"/>
              <a:t>حاول اثبات اذا وجد ثلاث زوايا في شكل رباعي  قوائم فالزاويه الرابعة تكون قائمه ايضا</a:t>
            </a:r>
          </a:p>
          <a:p>
            <a:r>
              <a:rPr lang="ar-IQ" dirty="0"/>
              <a:t>وهي مكافئه للبديهيه الخامسه</a:t>
            </a:r>
          </a:p>
          <a:p>
            <a:r>
              <a:rPr lang="ar-IQ" dirty="0"/>
              <a:t>تعريف رباعي الخيام: هو شكل رباعي  تكون زاويتا القاعده قوائم ويكون العمودان متساويان</a:t>
            </a:r>
          </a:p>
          <a:p>
            <a:r>
              <a:rPr lang="ar-IQ" dirty="0"/>
              <a:t>وتسمى القاعدة العليا بالسمت</a:t>
            </a:r>
          </a:p>
          <a:p>
            <a:endParaRPr lang="ar-IQ" dirty="0"/>
          </a:p>
          <a:p>
            <a:r>
              <a:rPr lang="ar-IQ" dirty="0"/>
              <a:t>                    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</a:t>
            </a:r>
          </a:p>
          <a:p>
            <a:r>
              <a:rPr lang="en-US" dirty="0"/>
              <a:t>   	</a:t>
            </a:r>
          </a:p>
          <a:p>
            <a:r>
              <a:rPr lang="ar-IQ" dirty="0"/>
              <a:t>في المثلثان  </a:t>
            </a:r>
            <a:r>
              <a:rPr lang="en-US" dirty="0"/>
              <a:t>ABC </a:t>
            </a:r>
            <a:r>
              <a:rPr lang="ar-IQ" dirty="0"/>
              <a:t>و </a:t>
            </a:r>
            <a:r>
              <a:rPr lang="en-US" dirty="0"/>
              <a:t>ABD</a:t>
            </a:r>
          </a:p>
          <a:p>
            <a:r>
              <a:rPr lang="en-US" dirty="0"/>
              <a:t>BD = AC  </a:t>
            </a:r>
            <a:r>
              <a:rPr lang="ar-IQ" dirty="0"/>
              <a:t>و</a:t>
            </a:r>
            <a:r>
              <a:rPr lang="en-US" dirty="0"/>
              <a:t>AB   </a:t>
            </a:r>
            <a:r>
              <a:rPr lang="ar-IQ" dirty="0"/>
              <a:t>مشترك والزاويتان </a:t>
            </a:r>
            <a:r>
              <a:rPr lang="en-US" dirty="0"/>
              <a:t>A,B  </a:t>
            </a:r>
            <a:r>
              <a:rPr lang="ar-IQ" dirty="0"/>
              <a:t>قائمتان لذلك المثلثان متساويان</a:t>
            </a:r>
          </a:p>
          <a:p>
            <a:r>
              <a:rPr lang="ar-IQ" dirty="0"/>
              <a:t>ومن التساوي ينتج  </a:t>
            </a:r>
            <a:r>
              <a:rPr lang="en-US" dirty="0"/>
              <a:t>AD=BC </a:t>
            </a:r>
          </a:p>
          <a:p>
            <a:r>
              <a:rPr lang="ar-IQ" dirty="0"/>
              <a:t>وفي المثلثين  </a:t>
            </a:r>
            <a:r>
              <a:rPr lang="en-US" dirty="0"/>
              <a:t>ADC,CBD  </a:t>
            </a:r>
            <a:r>
              <a:rPr lang="ar-IQ" dirty="0"/>
              <a:t>وفيهما </a:t>
            </a:r>
          </a:p>
          <a:p>
            <a:r>
              <a:rPr lang="en-US" dirty="0"/>
              <a:t>AC=BD </a:t>
            </a:r>
            <a:r>
              <a:rPr lang="ar-IQ" dirty="0"/>
              <a:t>و </a:t>
            </a:r>
            <a:r>
              <a:rPr lang="en-US" dirty="0"/>
              <a:t>CD </a:t>
            </a:r>
            <a:r>
              <a:rPr lang="ar-IQ" dirty="0"/>
              <a:t>مشترك و</a:t>
            </a:r>
            <a:r>
              <a:rPr lang="en-US" dirty="0"/>
              <a:t>BC=DA </a:t>
            </a:r>
            <a:r>
              <a:rPr lang="ar-IQ" dirty="0"/>
              <a:t>لذلك المثلثان متساويان ومن التساوي ينتج الزاويتان  </a:t>
            </a:r>
            <a:r>
              <a:rPr lang="en-US" dirty="0"/>
              <a:t>A,C </a:t>
            </a:r>
            <a:r>
              <a:rPr lang="ar-IQ" dirty="0"/>
              <a:t>متساويان</a:t>
            </a:r>
          </a:p>
          <a:p>
            <a:endParaRPr lang="ar-IQ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2" y="2060848"/>
            <a:ext cx="5273675" cy="190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1018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 fontScale="70000" lnSpcReduction="20000"/>
          </a:bodyPr>
          <a:lstStyle/>
          <a:p>
            <a:r>
              <a:rPr lang="ar-IQ" dirty="0"/>
              <a:t>وبعد ذلك برهن ان (المتقيم الواصل بين منتصفي القاعدة والسمت يكون عموديا عليهما</a:t>
            </a:r>
          </a:p>
          <a:p>
            <a:r>
              <a:rPr lang="ar-IQ" dirty="0"/>
              <a:t>ليكن  </a:t>
            </a:r>
            <a:r>
              <a:rPr lang="en-US" dirty="0"/>
              <a:t>EF  </a:t>
            </a:r>
            <a:r>
              <a:rPr lang="ar-IQ" dirty="0"/>
              <a:t>منصف القاعدة والسمت في  </a:t>
            </a:r>
            <a:r>
              <a:rPr lang="en-US" dirty="0"/>
              <a:t>E </a:t>
            </a:r>
            <a:r>
              <a:rPr lang="ar-IQ" dirty="0"/>
              <a:t>و</a:t>
            </a:r>
            <a:r>
              <a:rPr lang="en-US" dirty="0"/>
              <a:t>F </a:t>
            </a:r>
            <a:r>
              <a:rPr lang="ar-IQ" dirty="0"/>
              <a:t>على التوالي نصل</a:t>
            </a:r>
            <a:r>
              <a:rPr lang="en-US" dirty="0"/>
              <a:t>EC ED, </a:t>
            </a:r>
            <a:r>
              <a:rPr lang="ar-IQ" dirty="0"/>
              <a:t>ثم نطابق المثلثين </a:t>
            </a:r>
          </a:p>
          <a:p>
            <a:r>
              <a:rPr lang="en-US" dirty="0"/>
              <a:t>ACE,BDE     </a:t>
            </a:r>
            <a:r>
              <a:rPr lang="ar-IQ" dirty="0"/>
              <a:t>وفيهما </a:t>
            </a:r>
          </a:p>
          <a:p>
            <a:r>
              <a:rPr lang="en-US" dirty="0"/>
              <a:t>AC=BD </a:t>
            </a:r>
            <a:r>
              <a:rPr lang="ar-IQ" dirty="0"/>
              <a:t>وان الزاويتين </a:t>
            </a:r>
            <a:r>
              <a:rPr lang="en-US" dirty="0"/>
              <a:t>A,B  </a:t>
            </a:r>
            <a:r>
              <a:rPr lang="ar-IQ" dirty="0"/>
              <a:t>و,</a:t>
            </a:r>
            <a:r>
              <a:rPr lang="en-US" dirty="0"/>
              <a:t>AE=BE(</a:t>
            </a:r>
            <a:r>
              <a:rPr lang="ar-IQ" dirty="0"/>
              <a:t>بالتنصيف)</a:t>
            </a:r>
          </a:p>
          <a:p>
            <a:r>
              <a:rPr lang="ar-IQ" dirty="0"/>
              <a:t>لذا يتطابق المثلثين </a:t>
            </a:r>
            <a:r>
              <a:rPr lang="en-US" dirty="0"/>
              <a:t>ACE,BDE   </a:t>
            </a:r>
            <a:r>
              <a:rPr lang="ar-IQ" dirty="0"/>
              <a:t>وينتج من التطابق  </a:t>
            </a:r>
            <a:r>
              <a:rPr lang="en-US" dirty="0"/>
              <a:t>EC=DE </a:t>
            </a:r>
          </a:p>
          <a:p>
            <a:r>
              <a:rPr lang="ar-IQ" dirty="0"/>
              <a:t>ثم نطابق المثلثين </a:t>
            </a:r>
            <a:r>
              <a:rPr lang="en-US" dirty="0"/>
              <a:t>CEF,DEF  </a:t>
            </a:r>
            <a:r>
              <a:rPr lang="ar-IQ" dirty="0"/>
              <a:t>وفيهما </a:t>
            </a:r>
            <a:r>
              <a:rPr lang="en-US" dirty="0"/>
              <a:t>EC=ED </a:t>
            </a:r>
            <a:r>
              <a:rPr lang="ar-IQ" dirty="0"/>
              <a:t>والضلع </a:t>
            </a:r>
            <a:r>
              <a:rPr lang="en-US" dirty="0"/>
              <a:t>EF </a:t>
            </a:r>
            <a:r>
              <a:rPr lang="ar-IQ" dirty="0"/>
              <a:t>و </a:t>
            </a:r>
            <a:r>
              <a:rPr lang="en-US" dirty="0"/>
              <a:t>DF=CF (</a:t>
            </a:r>
            <a:r>
              <a:rPr lang="ar-IQ" dirty="0"/>
              <a:t>بالتنصيف)</a:t>
            </a:r>
          </a:p>
          <a:p>
            <a:r>
              <a:rPr lang="ar-IQ" dirty="0"/>
              <a:t>لذا فان المثلثين متطابقين .ومن التطابق ينتج الزاويتين 3و4 متساويين ولان </a:t>
            </a:r>
          </a:p>
          <a:p>
            <a:r>
              <a:rPr lang="ar-IQ" dirty="0"/>
              <a:t>    3 ∠ +  4 ∠ =</a:t>
            </a:r>
            <a:r>
              <a:rPr lang="el-GR" dirty="0"/>
              <a:t>π  </a:t>
            </a:r>
            <a:r>
              <a:rPr lang="ar-IQ" dirty="0"/>
              <a:t>وان 3   ∠ = 4  ∠ = 90  اي ان </a:t>
            </a:r>
            <a:r>
              <a:rPr lang="en-US" dirty="0"/>
              <a:t>EF </a:t>
            </a:r>
            <a:r>
              <a:rPr lang="ar-IQ" dirty="0"/>
              <a:t>عمودي على </a:t>
            </a:r>
            <a:r>
              <a:rPr lang="en-US" dirty="0"/>
              <a:t>CD</a:t>
            </a:r>
          </a:p>
          <a:p>
            <a:r>
              <a:rPr lang="ar-IQ" dirty="0"/>
              <a:t>ومن التطابق ينتج   6   ∠ =  5 ∠  وان الزاويتين  1,2  متساويتين  فان  </a:t>
            </a:r>
          </a:p>
          <a:p>
            <a:r>
              <a:rPr lang="ar-IQ" dirty="0"/>
              <a:t>     6  ∠  +  2  ∠ = 5  ∠  + 1  ∠      حسب مفهوم  2   اي ان </a:t>
            </a:r>
          </a:p>
          <a:p>
            <a:r>
              <a:rPr lang="ar-IQ" dirty="0"/>
              <a:t>        </a:t>
            </a:r>
            <a:r>
              <a:rPr lang="en-US" dirty="0"/>
              <a:t>BEF  ∠ =     </a:t>
            </a:r>
            <a:r>
              <a:rPr lang="en-US" dirty="0" err="1"/>
              <a:t>ُِ</a:t>
            </a:r>
            <a:r>
              <a:rPr lang="en-US" dirty="0"/>
              <a:t> AEF  ∠   </a:t>
            </a:r>
            <a:r>
              <a:rPr lang="ar-IQ" dirty="0"/>
              <a:t>وهتان زاويتين مستقيمتين  اذن  </a:t>
            </a:r>
            <a:r>
              <a:rPr lang="en-US" dirty="0"/>
              <a:t>EF   </a:t>
            </a:r>
            <a:r>
              <a:rPr lang="ar-IQ" dirty="0"/>
              <a:t>عمودي على</a:t>
            </a:r>
          </a:p>
          <a:p>
            <a:r>
              <a:rPr lang="en-US" dirty="0"/>
              <a:t>AB  </a:t>
            </a:r>
          </a:p>
          <a:p>
            <a:r>
              <a:rPr lang="ar-IQ" dirty="0"/>
              <a:t>في الشكل الرباعي </a:t>
            </a:r>
            <a:r>
              <a:rPr lang="en-US" dirty="0"/>
              <a:t>BEFD          D   ∠  =      4  ∠    </a:t>
            </a:r>
            <a:r>
              <a:rPr lang="ar-IQ" dirty="0"/>
              <a:t>اي زاوية  </a:t>
            </a:r>
            <a:r>
              <a:rPr lang="en-US" dirty="0"/>
              <a:t>D </a:t>
            </a:r>
            <a:r>
              <a:rPr lang="ar-IQ" dirty="0"/>
              <a:t>قائمة.</a:t>
            </a:r>
          </a:p>
          <a:p>
            <a:r>
              <a:rPr lang="ar-IQ" dirty="0"/>
              <a:t>الخلل في البرهان:</a:t>
            </a:r>
          </a:p>
          <a:p>
            <a:r>
              <a:rPr lang="ar-IQ" dirty="0"/>
              <a:t>اعتمد على ان المسافة العموديه بين المستقيمين المتوازيين ثابته  وهي مكافئه للبديهيه الخامسه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95059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المحاضرة الثامنة هندسة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الثامنة هندسة</dc:title>
  <dc:creator>LAITH</dc:creator>
  <cp:lastModifiedBy>LAITH</cp:lastModifiedBy>
  <cp:revision>2</cp:revision>
  <dcterms:created xsi:type="dcterms:W3CDTF">2006-08-16T00:00:00Z</dcterms:created>
  <dcterms:modified xsi:type="dcterms:W3CDTF">2019-02-06T19:09:13Z</dcterms:modified>
</cp:coreProperties>
</file>