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السادسة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mtClean="0"/>
              <a:t>بوربوينت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978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ar-IQ" dirty="0"/>
              <a:t>المفاهيم العامة: (</a:t>
            </a:r>
            <a:r>
              <a:rPr lang="en-US" dirty="0"/>
              <a:t>common notation) </a:t>
            </a:r>
          </a:p>
          <a:p>
            <a:pPr algn="r"/>
            <a:r>
              <a:rPr lang="en-US" dirty="0"/>
              <a:t>1-	</a:t>
            </a:r>
            <a:r>
              <a:rPr lang="ar-IQ" dirty="0"/>
              <a:t>الأشياء المساوية لشئ واحد متساوية . </a:t>
            </a:r>
          </a:p>
          <a:p>
            <a:pPr algn="r"/>
            <a:r>
              <a:rPr lang="ar-IQ" dirty="0"/>
              <a:t>2-	أذا أضيفت كميات متساوية لأخرى متساوية فالنتائج تكون متساوية . </a:t>
            </a:r>
          </a:p>
          <a:p>
            <a:pPr algn="r"/>
            <a:r>
              <a:rPr lang="ar-IQ" dirty="0"/>
              <a:t>3-	أذا طرحت كميات متساوية من أخرى متساوية فالنتائج تكون متساوية . </a:t>
            </a:r>
          </a:p>
          <a:p>
            <a:pPr algn="r"/>
            <a:r>
              <a:rPr lang="ar-IQ" dirty="0"/>
              <a:t>4-	الأشياء المتطابقة متساوية فيما بينها .</a:t>
            </a:r>
          </a:p>
          <a:p>
            <a:pPr algn="r"/>
            <a:r>
              <a:rPr lang="ar-IQ" dirty="0"/>
              <a:t>5-	الكل أكبر من الجزء .</a:t>
            </a:r>
          </a:p>
          <a:p>
            <a:pPr algn="r"/>
            <a:r>
              <a:rPr lang="ar-IQ" dirty="0"/>
              <a:t>البديهيات :- </a:t>
            </a:r>
          </a:p>
          <a:p>
            <a:pPr algn="r"/>
            <a:r>
              <a:rPr lang="en-US" dirty="0"/>
              <a:t>P1 </a:t>
            </a:r>
            <a:r>
              <a:rPr lang="ar-IQ" dirty="0"/>
              <a:t>من الممكن رسم مستقيم من أي نقطة الى نقطة أخرى . </a:t>
            </a:r>
          </a:p>
          <a:p>
            <a:pPr algn="r"/>
            <a:r>
              <a:rPr lang="en-US" dirty="0"/>
              <a:t>P2 </a:t>
            </a:r>
            <a:r>
              <a:rPr lang="ar-IQ" dirty="0"/>
              <a:t>يمكن مد قطعة مستقيم من جهتيها الى غير حد . </a:t>
            </a:r>
          </a:p>
          <a:p>
            <a:pPr algn="r"/>
            <a:r>
              <a:rPr lang="en-US" dirty="0"/>
              <a:t>P3 </a:t>
            </a:r>
            <a:r>
              <a:rPr lang="ar-IQ" dirty="0"/>
              <a:t>يمكن رسم دائرة أذا علم مركزها ونصف قطرها . </a:t>
            </a:r>
          </a:p>
          <a:p>
            <a:pPr algn="r"/>
            <a:r>
              <a:rPr lang="en-US" dirty="0"/>
              <a:t>P4 </a:t>
            </a:r>
            <a:r>
              <a:rPr lang="ar-IQ" dirty="0"/>
              <a:t>جميع الزوايا القوائم متساوية . </a:t>
            </a:r>
          </a:p>
          <a:p>
            <a:pPr algn="r"/>
            <a:r>
              <a:rPr lang="en-US" dirty="0"/>
              <a:t>P5 </a:t>
            </a:r>
            <a:r>
              <a:rPr lang="ar-IQ" dirty="0"/>
              <a:t>أذا قطع مستقيمان بمثلث بحيث كان مجموع الزاويتين الداخليتين الواقعتين على جهة واحدة منقائمينتين فأن المستقيمين , اذا مدا بغير حد و يتلاقيان في تلك الجهة من القاطع التي يكون فيها مجمزع الزاويتين أقل من قائمتين . </a:t>
            </a:r>
          </a:p>
          <a:p>
            <a:pPr algn="r"/>
            <a:endParaRPr lang="ar-IQ" dirty="0"/>
          </a:p>
          <a:p>
            <a:pPr algn="r"/>
            <a:r>
              <a:rPr lang="ar-IQ" dirty="0"/>
              <a:t> </a:t>
            </a:r>
          </a:p>
          <a:p>
            <a:pPr algn="r"/>
            <a:r>
              <a:rPr lang="ar-IQ" dirty="0"/>
              <a:t>برهن أقليدس 28 دون ان يستخدم </a:t>
            </a:r>
            <a:r>
              <a:rPr lang="en-US" dirty="0"/>
              <a:t>P5  </a:t>
            </a:r>
            <a:r>
              <a:rPr lang="ar-IQ" dirty="0"/>
              <a:t>مما اثار انتباه العلماء بعده اذ اعتقد الكثسر منهم ان </a:t>
            </a:r>
            <a:r>
              <a:rPr lang="en-US" dirty="0"/>
              <a:t>P5 </a:t>
            </a:r>
            <a:r>
              <a:rPr lang="ar-IQ" dirty="0"/>
              <a:t>يجب ان تكون مبرهنة وتحتاج الى برهان . ومن هذه النقطة بدأت دراسة الهندسة اللا اقليدية.</a:t>
            </a:r>
          </a:p>
          <a:p>
            <a:pPr algn="r"/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1261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55000" lnSpcReduction="20000"/>
          </a:bodyPr>
          <a:lstStyle/>
          <a:p>
            <a:r>
              <a:rPr lang="ar-IQ" dirty="0"/>
              <a:t>بعض مواضع الضعف في نظام أقليدس </a:t>
            </a:r>
          </a:p>
          <a:p>
            <a:r>
              <a:rPr lang="ar-IQ" dirty="0"/>
              <a:t>1-	خلو النظام البديهي لأقليدس من الكلمات الأولية , حيث ان لاقليدس يعرف النقطة بواسطة البعد و الطول والعرض ,ما هو البعد و الطول والعرض ؟ أن أقليدس يعرف الكلمات بواسطة كلمات أخرى قد تكون اصعب من الكلمة وربما هذه الكلمات تحتاج الى تعاريف اخرى , وهكذا و حيث تكون سلسلة من التعاريف التي قد تنتهي بنفس الكلمة الاولى , لذلك  فانه في الانظمة الحديثة قد أستخدمت كلمات اولية وبدلالتها تعرف بقيمة الكلمات في النظام ز</a:t>
            </a:r>
          </a:p>
          <a:p>
            <a:r>
              <a:rPr lang="ar-IQ" dirty="0"/>
              <a:t>2-	لقد أسنخدم أقليدس بديهيات لم يشير اليها في نظامه لذلك سميت بديهيات ضمنية او فرضية ضمنية وهي :-  </a:t>
            </a:r>
          </a:p>
          <a:p>
            <a:r>
              <a:rPr lang="ar-IQ" dirty="0"/>
              <a:t>1-فرضية الأستمرارية</a:t>
            </a:r>
          </a:p>
          <a:p>
            <a:r>
              <a:rPr lang="ar-IQ" dirty="0"/>
              <a:t>2_ بديهية باخ </a:t>
            </a:r>
          </a:p>
          <a:p>
            <a:r>
              <a:rPr lang="ar-IQ" dirty="0"/>
              <a:t>3_ بديهيات البينية </a:t>
            </a:r>
          </a:p>
          <a:p>
            <a:r>
              <a:rPr lang="ar-IQ" dirty="0"/>
              <a:t>4_ وحدانية المستقيم </a:t>
            </a:r>
          </a:p>
          <a:p>
            <a:r>
              <a:rPr lang="ar-IQ" dirty="0"/>
              <a:t>5 _ لا نهائية المستقيم  </a:t>
            </a:r>
          </a:p>
          <a:p>
            <a:r>
              <a:rPr lang="ar-IQ" dirty="0"/>
              <a:t>6 _ بديهيات الترتيب الخطية </a:t>
            </a:r>
          </a:p>
          <a:p>
            <a:endParaRPr lang="ar-IQ" dirty="0"/>
          </a:p>
          <a:p>
            <a:r>
              <a:rPr lang="ar-IQ" dirty="0"/>
              <a:t>3-	يستعمل ارخميدس كلمة يساوي , بينما في الانظمة الحديثة يعني تطابق فمثلا عندما يقال زاويتان متساويتان تقول بانهما متطابقتان .</a:t>
            </a:r>
          </a:p>
          <a:p>
            <a:r>
              <a:rPr lang="ar-IQ" dirty="0"/>
              <a:t>4-	اعتمد على الرسم لبرهان مبرهناته وليس مجرد توضيح للبرهان .</a:t>
            </a:r>
          </a:p>
          <a:p>
            <a:r>
              <a:rPr lang="ar-IQ" dirty="0"/>
              <a:t>5-	ان بديهيات اقليدس ليست كاملة . حيث يكون واضحا لو اخذنا مجموعة بديهيات هلبرت سنبين اننا نستطيع اضافة بديهييات جديدة الى مجموعة اقليدس . طريقة اخرى لبيان ان مجموعة بديهيات اقليدس لبيان ان مجموعة بديهيات اقليدس غير كاملة , وكذلك من العبالاة التالية : الخط الذي يصل بين نقطة داخل دائرة ونقطة خارجها يقطع الدائرة ز هذه العبارة لا يمكن برهنتها او دحضها ز والسبب الالساسي هو عدم اعطاء بديهية الاستمرارية .</a:t>
            </a:r>
          </a:p>
          <a:p>
            <a:r>
              <a:rPr lang="ar-IQ" dirty="0"/>
              <a:t> </a:t>
            </a:r>
          </a:p>
        </p:txBody>
      </p:sp>
    </p:spTree>
    <p:extLst>
      <p:ext uri="{BB962C8B-B14F-4D97-AF65-F5344CB8AC3E}">
        <p14:creationId xmlns:p14="http://schemas.microsoft.com/office/powerpoint/2010/main" val="44460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6632"/>
            <a:ext cx="6178473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2718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المحاضرة السادسة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السادسة</dc:title>
  <dc:creator>LAITH</dc:creator>
  <cp:lastModifiedBy>LAITH</cp:lastModifiedBy>
  <cp:revision>4</cp:revision>
  <dcterms:created xsi:type="dcterms:W3CDTF">2006-08-16T00:00:00Z</dcterms:created>
  <dcterms:modified xsi:type="dcterms:W3CDTF">2019-02-06T18:57:48Z</dcterms:modified>
</cp:coreProperties>
</file>