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المحاضرة الخامسة 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هندسة بوربوينت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03664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624736"/>
          </a:xfrm>
        </p:spPr>
        <p:txBody>
          <a:bodyPr>
            <a:normAutofit fontScale="70000" lnSpcReduction="20000"/>
          </a:bodyPr>
          <a:lstStyle/>
          <a:p>
            <a:r>
              <a:rPr lang="ar-IQ" dirty="0"/>
              <a:t>نظاما يونج وفانو (</a:t>
            </a:r>
            <a:r>
              <a:rPr lang="en-US" dirty="0"/>
              <a:t>the systems of young and </a:t>
            </a:r>
            <a:r>
              <a:rPr lang="en-US" dirty="0" err="1"/>
              <a:t>fano</a:t>
            </a:r>
            <a:r>
              <a:rPr lang="en-US" dirty="0"/>
              <a:t>)</a:t>
            </a:r>
          </a:p>
          <a:p>
            <a:r>
              <a:rPr lang="ar-IQ" dirty="0"/>
              <a:t>نظام يونج : </a:t>
            </a:r>
          </a:p>
          <a:p>
            <a:pPr algn="r"/>
            <a:r>
              <a:rPr lang="ar-IQ" dirty="0"/>
              <a:t>هو نظام يتكون من البديهيات المستوي التألفي الخمسة أضافة الى البديهية التالية : </a:t>
            </a:r>
          </a:p>
          <a:p>
            <a:pPr algn="r"/>
            <a:r>
              <a:rPr lang="en-US" dirty="0"/>
              <a:t>A6</a:t>
            </a:r>
            <a:r>
              <a:rPr lang="ar-IQ" dirty="0"/>
              <a:t>أذا كان </a:t>
            </a:r>
            <a:r>
              <a:rPr lang="en-US" dirty="0"/>
              <a:t>l </a:t>
            </a:r>
            <a:r>
              <a:rPr lang="ar-IQ" dirty="0"/>
              <a:t>خط في </a:t>
            </a:r>
            <a:r>
              <a:rPr lang="el-GR" dirty="0"/>
              <a:t>α </a:t>
            </a:r>
            <a:r>
              <a:rPr lang="ar-IQ" dirty="0"/>
              <a:t>فانه توجد ثلاث نقاط في الأكثر على </a:t>
            </a:r>
            <a:r>
              <a:rPr lang="en-US" dirty="0"/>
              <a:t>l . </a:t>
            </a:r>
          </a:p>
          <a:p>
            <a:pPr algn="r"/>
            <a:r>
              <a:rPr lang="ar-IQ" dirty="0"/>
              <a:t>أن </a:t>
            </a:r>
            <a:r>
              <a:rPr lang="en-US" dirty="0"/>
              <a:t>A3 </a:t>
            </a:r>
            <a:r>
              <a:rPr lang="ar-IQ" dirty="0"/>
              <a:t>مع </a:t>
            </a:r>
            <a:r>
              <a:rPr lang="en-US" dirty="0"/>
              <a:t>A6 </a:t>
            </a:r>
            <a:r>
              <a:rPr lang="ar-IQ" dirty="0"/>
              <a:t>تجعل النظام منته وكل خط يحتوي على ثلاث نقاط فقط .</a:t>
            </a:r>
          </a:p>
          <a:p>
            <a:pPr algn="r"/>
            <a:r>
              <a:rPr lang="ar-IQ" dirty="0"/>
              <a:t>مبرهنة 10 :-يحتوي نظام يونج على تسع نقاط فقط .</a:t>
            </a:r>
          </a:p>
          <a:p>
            <a:pPr algn="r"/>
            <a:r>
              <a:rPr lang="ar-IQ" dirty="0"/>
              <a:t>مبرهنة 11 :- يحتوي نظام يونج على أثني عشر حطا فقط .</a:t>
            </a:r>
          </a:p>
          <a:p>
            <a:pPr algn="r"/>
            <a:r>
              <a:rPr lang="ar-IQ" dirty="0"/>
              <a:t>مبرهنة 12:- أي نقطة في نظام يونج يمر بها أربعة خطوط فقط . </a:t>
            </a:r>
          </a:p>
          <a:p>
            <a:pPr algn="r"/>
            <a:endParaRPr lang="ar-IQ" dirty="0"/>
          </a:p>
          <a:p>
            <a:pPr algn="r"/>
            <a:r>
              <a:rPr lang="ar-IQ" dirty="0"/>
              <a:t>نظام فانو :- </a:t>
            </a:r>
          </a:p>
          <a:p>
            <a:pPr algn="r"/>
            <a:r>
              <a:rPr lang="ar-IQ" dirty="0"/>
              <a:t>هو نظام يتكون من بديهيات المستوي الأسقاطي الخمسة أضافة الى البديهية التالية : </a:t>
            </a:r>
          </a:p>
          <a:p>
            <a:pPr algn="r"/>
            <a:r>
              <a:rPr lang="en-US" dirty="0"/>
              <a:t>A6 </a:t>
            </a:r>
            <a:r>
              <a:rPr lang="ar-IQ" dirty="0"/>
              <a:t>أذا كان </a:t>
            </a:r>
            <a:r>
              <a:rPr lang="en-US" dirty="0"/>
              <a:t>l</a:t>
            </a:r>
            <a:r>
              <a:rPr lang="ar-IQ" dirty="0"/>
              <a:t>خط في </a:t>
            </a:r>
            <a:r>
              <a:rPr lang="el-GR" dirty="0"/>
              <a:t>π </a:t>
            </a:r>
            <a:r>
              <a:rPr lang="ar-IQ" dirty="0"/>
              <a:t>فأنه توجد ثلاث نقاط في الأكثر على </a:t>
            </a:r>
            <a:r>
              <a:rPr lang="en-US" dirty="0"/>
              <a:t>l  . </a:t>
            </a:r>
          </a:p>
          <a:p>
            <a:pPr algn="r"/>
            <a:r>
              <a:rPr lang="ar-IQ" dirty="0"/>
              <a:t>أن </a:t>
            </a:r>
            <a:r>
              <a:rPr lang="en-US" dirty="0"/>
              <a:t>A3</a:t>
            </a:r>
            <a:r>
              <a:rPr lang="ar-IQ" dirty="0"/>
              <a:t>مع </a:t>
            </a:r>
            <a:r>
              <a:rPr lang="en-US" dirty="0"/>
              <a:t>A6 </a:t>
            </a:r>
            <a:r>
              <a:rPr lang="ar-IQ" dirty="0"/>
              <a:t>تجعل النظام منته وكل خط يحتوي على ثلاث نقاط فقط .</a:t>
            </a:r>
          </a:p>
          <a:p>
            <a:pPr algn="r"/>
            <a:r>
              <a:rPr lang="ar-IQ" dirty="0"/>
              <a:t>مبرهنة13:- يحتوي نظام فانو على سبع نقاط فقط .</a:t>
            </a:r>
          </a:p>
          <a:p>
            <a:pPr algn="r"/>
            <a:r>
              <a:rPr lang="ar-IQ" dirty="0"/>
              <a:t>مبرهنة 14:- يحتوي نظام فانو على سبع خطوط فقط .</a:t>
            </a:r>
          </a:p>
          <a:p>
            <a:pPr algn="r"/>
            <a:r>
              <a:rPr lang="ar-IQ" dirty="0"/>
              <a:t> مبرهنة 15:- أس نقطة في نظام فانو يمر بها ثلاث خطوط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27275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552728"/>
          </a:xfrm>
        </p:spPr>
        <p:txBody>
          <a:bodyPr>
            <a:normAutofit fontScale="85000" lnSpcReduction="10000"/>
          </a:bodyPr>
          <a:lstStyle/>
          <a:p>
            <a:pPr algn="r"/>
            <a:r>
              <a:rPr lang="ar-IQ" dirty="0"/>
              <a:t>أ‌)	تمارين:- </a:t>
            </a:r>
          </a:p>
          <a:p>
            <a:pPr algn="r"/>
            <a:r>
              <a:rPr lang="ar-IQ" dirty="0"/>
              <a:t>ت1) في المستوبي التالفي أذا وجد خط واحد يحتوي على </a:t>
            </a:r>
            <a:r>
              <a:rPr lang="en-US" dirty="0"/>
              <a:t>n </a:t>
            </a:r>
            <a:r>
              <a:rPr lang="ar-IQ" dirty="0"/>
              <a:t>النقاط ز برهن :- </a:t>
            </a:r>
          </a:p>
          <a:p>
            <a:pPr algn="r"/>
            <a:r>
              <a:rPr lang="ar-IQ" dirty="0"/>
              <a:t>ب‌)	كل نقطة يمر بها بالضبط </a:t>
            </a:r>
            <a:r>
              <a:rPr lang="en-US" dirty="0"/>
              <a:t>n+1  </a:t>
            </a:r>
            <a:r>
              <a:rPr lang="ar-IQ" dirty="0"/>
              <a:t>من الخطوط .</a:t>
            </a:r>
          </a:p>
          <a:p>
            <a:pPr algn="r"/>
            <a:r>
              <a:rPr lang="ar-IQ" dirty="0"/>
              <a:t>ت‌)	يحتوي النظام بالضبط على </a:t>
            </a:r>
            <a:r>
              <a:rPr lang="en-US" dirty="0"/>
              <a:t>n2 </a:t>
            </a:r>
            <a:r>
              <a:rPr lang="ar-IQ" dirty="0"/>
              <a:t>من النقاط .</a:t>
            </a:r>
          </a:p>
          <a:p>
            <a:pPr algn="r"/>
            <a:r>
              <a:rPr lang="ar-IQ" dirty="0"/>
              <a:t>ث‌)	يحتوي النظام بالضبط على </a:t>
            </a:r>
            <a:r>
              <a:rPr lang="en-US" dirty="0"/>
              <a:t>n(n+1)  </a:t>
            </a:r>
            <a:r>
              <a:rPr lang="ar-IQ" dirty="0"/>
              <a:t>من الخطوط .</a:t>
            </a:r>
          </a:p>
          <a:p>
            <a:pPr algn="r"/>
            <a:r>
              <a:rPr lang="ar-IQ" dirty="0"/>
              <a:t>ت2) في المستوي التألفي كل خطين مختلفين لهما نقطة واحدة مشتركة على الأكثر . </a:t>
            </a:r>
          </a:p>
          <a:p>
            <a:pPr algn="r"/>
            <a:r>
              <a:rPr lang="ar-IQ" dirty="0"/>
              <a:t>ت3) في المستوي الاسقاطي أذا وجد خط واحد يحتوي على  </a:t>
            </a:r>
            <a:r>
              <a:rPr lang="en-US" dirty="0"/>
              <a:t>n </a:t>
            </a:r>
            <a:r>
              <a:rPr lang="ar-IQ" dirty="0"/>
              <a:t>نقاط . برهن </a:t>
            </a:r>
          </a:p>
          <a:p>
            <a:pPr algn="r"/>
            <a:r>
              <a:rPr lang="ar-IQ" dirty="0"/>
              <a:t>أ‌)	لكل نقطة يوجد </a:t>
            </a:r>
            <a:r>
              <a:rPr lang="en-US" dirty="0"/>
              <a:t>n </a:t>
            </a:r>
            <a:r>
              <a:rPr lang="ar-IQ" dirty="0"/>
              <a:t>من الخطوط تمر منها . </a:t>
            </a:r>
          </a:p>
          <a:p>
            <a:pPr algn="r"/>
            <a:r>
              <a:rPr lang="ar-IQ" dirty="0"/>
              <a:t>ب‌)	يحتوي كل خط بالضبط على </a:t>
            </a:r>
            <a:r>
              <a:rPr lang="en-US" dirty="0"/>
              <a:t>n  </a:t>
            </a:r>
            <a:r>
              <a:rPr lang="ar-IQ" dirty="0"/>
              <a:t>نقاط . </a:t>
            </a:r>
          </a:p>
          <a:p>
            <a:pPr algn="r"/>
            <a:r>
              <a:rPr lang="ar-IQ" dirty="0"/>
              <a:t>ت‌)	يحتوي النظام بالضبط على </a:t>
            </a:r>
            <a:r>
              <a:rPr lang="en-US" dirty="0"/>
              <a:t>n2 – n +1 </a:t>
            </a:r>
            <a:r>
              <a:rPr lang="ar-IQ" dirty="0"/>
              <a:t>من الخطوط . </a:t>
            </a:r>
          </a:p>
          <a:p>
            <a:pPr algn="r"/>
            <a:r>
              <a:rPr lang="ar-IQ" dirty="0"/>
              <a:t>الهندسة الأقلدية: ( </a:t>
            </a:r>
            <a:r>
              <a:rPr lang="en-US" dirty="0" err="1"/>
              <a:t>edclidean</a:t>
            </a:r>
            <a:r>
              <a:rPr lang="en-US" dirty="0"/>
              <a:t> geometry )</a:t>
            </a:r>
          </a:p>
          <a:p>
            <a:pPr algn="r"/>
            <a:r>
              <a:rPr lang="en-US" dirty="0"/>
              <a:t> </a:t>
            </a:r>
            <a:r>
              <a:rPr lang="ar-IQ" dirty="0"/>
              <a:t>هي 10 فرضيان 5 منها مفاهيم و 5 منها بديهيات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131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المحاضرة الخامسة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الخامسة </dc:title>
  <dc:creator>LAITH</dc:creator>
  <cp:lastModifiedBy>LAITH</cp:lastModifiedBy>
  <cp:revision>1</cp:revision>
  <dcterms:created xsi:type="dcterms:W3CDTF">2006-08-16T00:00:00Z</dcterms:created>
  <dcterms:modified xsi:type="dcterms:W3CDTF">2019-02-06T18:48:28Z</dcterms:modified>
</cp:coreProperties>
</file>