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المحاضرة </a:t>
            </a:r>
            <a:r>
              <a:rPr lang="ar-IQ" smtClean="0"/>
              <a:t>الرابعة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هندسة 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1653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ar-IQ" dirty="0" smtClean="0"/>
              <a:t>يحتوي بالضبط </a:t>
            </a:r>
            <a:r>
              <a:rPr lang="en-US" dirty="0" smtClean="0"/>
              <a:t>    l</a:t>
            </a:r>
            <a:r>
              <a:rPr lang="ar-IQ" dirty="0" smtClean="0"/>
              <a:t>   من النقاط فان اي خط اخر يوازي </a:t>
            </a:r>
            <a:r>
              <a:rPr lang="en-US" dirty="0" smtClean="0"/>
              <a:t> n</a:t>
            </a:r>
            <a:r>
              <a:rPr lang="ar-IQ" dirty="0" smtClean="0"/>
              <a:t>يحتوي</a:t>
            </a:r>
            <a:r>
              <a:rPr lang="en-US" dirty="0" smtClean="0"/>
              <a:t> </a:t>
            </a:r>
            <a:r>
              <a:rPr lang="en-US" dirty="0"/>
              <a:t>l</a:t>
            </a:r>
            <a:r>
              <a:rPr lang="ar-IQ" dirty="0"/>
              <a:t>مبرهنة 7: </a:t>
            </a:r>
            <a:r>
              <a:rPr lang="en-US" dirty="0" smtClean="0"/>
              <a:t> </a:t>
            </a:r>
            <a:r>
              <a:rPr lang="ar-IQ" smtClean="0"/>
              <a:t> </a:t>
            </a:r>
            <a:r>
              <a:rPr lang="en-US" smtClean="0"/>
              <a:t> </a:t>
            </a:r>
            <a:r>
              <a:rPr lang="ar-IQ" dirty="0" smtClean="0"/>
              <a:t>من النقاط</a:t>
            </a:r>
            <a:r>
              <a:rPr lang="en-US" dirty="0" smtClean="0"/>
              <a:t>  n</a:t>
            </a:r>
            <a:r>
              <a:rPr lang="ar-IQ" dirty="0" smtClean="0"/>
              <a:t> </a:t>
            </a:r>
            <a:endParaRPr lang="ar-IQ" dirty="0"/>
          </a:p>
          <a:p>
            <a:pPr marL="0" indent="0" algn="r">
              <a:buNone/>
            </a:pPr>
            <a:r>
              <a:rPr lang="ar-IQ" dirty="0"/>
              <a:t>البرهان :- </a:t>
            </a:r>
          </a:p>
          <a:p>
            <a:pPr marL="0" indent="0" algn="r">
              <a:buNone/>
            </a:pPr>
            <a:r>
              <a:rPr lang="ar-IQ" dirty="0"/>
              <a:t>ليكن </a:t>
            </a:r>
            <a:r>
              <a:rPr lang="en-US" dirty="0"/>
              <a:t>l </a:t>
            </a:r>
            <a:r>
              <a:rPr lang="ar-IQ" dirty="0"/>
              <a:t>خط وليكن </a:t>
            </a:r>
            <a:r>
              <a:rPr lang="en-US" dirty="0"/>
              <a:t>P1,P2,P3…,</a:t>
            </a:r>
            <a:r>
              <a:rPr lang="en-US" dirty="0" err="1"/>
              <a:t>Pn∈l</a:t>
            </a:r>
            <a:r>
              <a:rPr lang="ar-IQ" dirty="0"/>
              <a:t>وليكن </a:t>
            </a:r>
            <a:r>
              <a:rPr lang="en-US" dirty="0"/>
              <a:t>m  </a:t>
            </a:r>
            <a:r>
              <a:rPr lang="ar-IQ" dirty="0"/>
              <a:t>خط أخر يوازي </a:t>
            </a:r>
            <a:r>
              <a:rPr lang="en-US" dirty="0"/>
              <a:t>l  . </a:t>
            </a:r>
          </a:p>
          <a:p>
            <a:pPr marL="0" indent="0" algn="r">
              <a:buNone/>
            </a:pPr>
            <a:r>
              <a:rPr lang="ar-IQ" dirty="0"/>
              <a:t>يجب ان نبرهن أن </a:t>
            </a:r>
            <a:r>
              <a:rPr lang="en-US" dirty="0"/>
              <a:t>m  </a:t>
            </a:r>
            <a:r>
              <a:rPr lang="ar-IQ" dirty="0"/>
              <a:t>يحتوي بالضبط على  </a:t>
            </a:r>
            <a:r>
              <a:rPr lang="en-US" dirty="0"/>
              <a:t>n  </a:t>
            </a:r>
            <a:r>
              <a:rPr lang="ar-IQ" dirty="0"/>
              <a:t>من النقاط </a:t>
            </a:r>
          </a:p>
          <a:p>
            <a:pPr marL="0" indent="0" algn="r">
              <a:buNone/>
            </a:pPr>
            <a:r>
              <a:rPr lang="ar-IQ" dirty="0"/>
              <a:t>من </a:t>
            </a:r>
            <a:r>
              <a:rPr lang="en-US" dirty="0"/>
              <a:t>A2  </a:t>
            </a:r>
            <a:r>
              <a:rPr lang="ar-IQ" dirty="0"/>
              <a:t>توجد النقطة </a:t>
            </a:r>
            <a:r>
              <a:rPr lang="en-US" dirty="0"/>
              <a:t>Q1 </a:t>
            </a:r>
            <a:r>
              <a:rPr lang="ar-IQ" dirty="0"/>
              <a:t>على  </a:t>
            </a:r>
            <a:r>
              <a:rPr lang="en-US" dirty="0"/>
              <a:t>m </a:t>
            </a:r>
            <a:r>
              <a:rPr lang="ar-IQ" dirty="0"/>
              <a:t>ومن </a:t>
            </a:r>
            <a:r>
              <a:rPr lang="en-US" dirty="0"/>
              <a:t>A1  </a:t>
            </a:r>
            <a:r>
              <a:rPr lang="ar-IQ" dirty="0"/>
              <a:t>يوجد خط </a:t>
            </a:r>
            <a:r>
              <a:rPr lang="en-US" dirty="0"/>
              <a:t>P1Q2 .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ar-IQ" dirty="0"/>
              <a:t>من </a:t>
            </a:r>
            <a:r>
              <a:rPr lang="en-US" dirty="0"/>
              <a:t>A4 </a:t>
            </a:r>
            <a:r>
              <a:rPr lang="ar-IQ" dirty="0"/>
              <a:t>توجد </a:t>
            </a:r>
            <a:r>
              <a:rPr lang="en-US" dirty="0"/>
              <a:t>n-1  </a:t>
            </a:r>
            <a:r>
              <a:rPr lang="ar-IQ" dirty="0"/>
              <a:t>من الخطوط الموازيه الى </a:t>
            </a:r>
            <a:r>
              <a:rPr lang="en-US" dirty="0"/>
              <a:t>P1Q1 </a:t>
            </a:r>
            <a:r>
              <a:rPr lang="ar-IQ" dirty="0"/>
              <a:t>تمر بالنقاط </a:t>
            </a:r>
            <a:r>
              <a:rPr lang="en-US" dirty="0"/>
              <a:t>P1,P2,P3…, </a:t>
            </a:r>
            <a:r>
              <a:rPr lang="en-US" dirty="0" err="1"/>
              <a:t>Pn</a:t>
            </a:r>
            <a:r>
              <a:rPr lang="en-US" dirty="0"/>
              <a:t> </a:t>
            </a:r>
          </a:p>
          <a:p>
            <a:pPr marL="0" indent="0" algn="r">
              <a:buNone/>
            </a:pPr>
            <a:r>
              <a:rPr lang="ar-IQ" dirty="0"/>
              <a:t>وهذه الخطوط حسب مبرهنة 6 تكون متوازية . و أستناد الى مبرهنتين 4و5 تقطع هذه الخط  </a:t>
            </a:r>
            <a:r>
              <a:rPr lang="en-US" dirty="0"/>
              <a:t>m  </a:t>
            </a:r>
            <a:r>
              <a:rPr lang="ar-IQ" dirty="0"/>
              <a:t>في </a:t>
            </a:r>
            <a:r>
              <a:rPr lang="en-US" dirty="0"/>
              <a:t>n-1  </a:t>
            </a:r>
            <a:r>
              <a:rPr lang="ar-IQ" dirty="0"/>
              <a:t>من النقاط المختلفة , ولتكن </a:t>
            </a:r>
            <a:r>
              <a:rPr lang="en-US" dirty="0"/>
              <a:t>Q1,Q2,Q3…</a:t>
            </a:r>
            <a:r>
              <a:rPr lang="en-US" dirty="0" err="1"/>
              <a:t>Qn</a:t>
            </a:r>
            <a:r>
              <a:rPr lang="en-US" dirty="0"/>
              <a:t> </a:t>
            </a:r>
            <a:r>
              <a:rPr lang="ar-IQ" dirty="0"/>
              <a:t>والتي تختلف عن </a:t>
            </a:r>
            <a:r>
              <a:rPr lang="en-US" dirty="0"/>
              <a:t>Q1 </a:t>
            </a:r>
          </a:p>
          <a:p>
            <a:pPr marL="0" indent="0" algn="r">
              <a:buNone/>
            </a:pPr>
            <a:r>
              <a:rPr lang="ar-IQ" dirty="0"/>
              <a:t>حسب تعريف التوازي . </a:t>
            </a:r>
          </a:p>
          <a:p>
            <a:pPr marL="0" indent="0" algn="r">
              <a:buNone/>
            </a:pPr>
            <a:r>
              <a:rPr lang="ar-IQ" dirty="0"/>
              <a:t>توجد </a:t>
            </a:r>
            <a:r>
              <a:rPr lang="en-US" dirty="0"/>
              <a:t>n </a:t>
            </a:r>
            <a:r>
              <a:rPr lang="ar-IQ" dirty="0"/>
              <a:t>من النقاط على الخط </a:t>
            </a:r>
            <a:r>
              <a:rPr lang="en-US" dirty="0"/>
              <a:t>m </a:t>
            </a:r>
            <a:r>
              <a:rPr lang="ar-IQ" dirty="0"/>
              <a:t>الأقل . </a:t>
            </a:r>
          </a:p>
          <a:p>
            <a:pPr marL="0" indent="0" algn="r">
              <a:buNone/>
            </a:pPr>
            <a:r>
              <a:rPr lang="ar-IQ" dirty="0"/>
              <a:t>نفرض وجود نقطة أخرى </a:t>
            </a:r>
            <a:r>
              <a:rPr lang="en-US" dirty="0"/>
              <a:t>Qn+1 ∈m </a:t>
            </a:r>
            <a:r>
              <a:rPr lang="ar-IQ" dirty="0"/>
              <a:t>من </a:t>
            </a:r>
            <a:r>
              <a:rPr lang="en-US" dirty="0"/>
              <a:t>A4  </a:t>
            </a:r>
            <a:r>
              <a:rPr lang="ar-IQ" dirty="0"/>
              <a:t>يوجد خط </a:t>
            </a:r>
            <a:r>
              <a:rPr lang="en-US" dirty="0"/>
              <a:t>k </a:t>
            </a:r>
            <a:r>
              <a:rPr lang="ar-IQ" dirty="0"/>
              <a:t>يمر بالنقطة </a:t>
            </a:r>
          </a:p>
          <a:p>
            <a:pPr marL="0" indent="0" algn="r">
              <a:buNone/>
            </a:pPr>
            <a:r>
              <a:rPr lang="en-US" dirty="0"/>
              <a:t>Qn+1∈m </a:t>
            </a:r>
            <a:r>
              <a:rPr lang="ar-IQ" dirty="0"/>
              <a:t>يوازي </a:t>
            </a:r>
            <a:r>
              <a:rPr lang="en-US" dirty="0"/>
              <a:t>P1Q1 . </a:t>
            </a:r>
            <a:r>
              <a:rPr lang="ar-IQ" dirty="0"/>
              <a:t>وأستنادا للمبرهنتين 4 و 5 يقطع هذه الخط </a:t>
            </a:r>
            <a:r>
              <a:rPr lang="en-US" dirty="0"/>
              <a:t>k </a:t>
            </a:r>
            <a:r>
              <a:rPr lang="ar-IQ" dirty="0"/>
              <a:t>الخط </a:t>
            </a:r>
            <a:r>
              <a:rPr lang="en-US" dirty="0"/>
              <a:t>l </a:t>
            </a:r>
            <a:r>
              <a:rPr lang="ar-IQ" dirty="0"/>
              <a:t>في نقطة مختلفة عن النقاط  ,</a:t>
            </a:r>
            <a:r>
              <a:rPr lang="en-US" dirty="0"/>
              <a:t>P2,P3,..Pn </a:t>
            </a:r>
            <a:r>
              <a:rPr lang="ar-IQ" dirty="0"/>
              <a:t>وهذا يخالف الفرض لأن </a:t>
            </a:r>
            <a:r>
              <a:rPr lang="en-US" dirty="0"/>
              <a:t>l </a:t>
            </a:r>
            <a:r>
              <a:rPr lang="ar-IQ" dirty="0"/>
              <a:t>يحتوي بالضبط على </a:t>
            </a:r>
            <a:r>
              <a:rPr lang="en-US" dirty="0"/>
              <a:t>n  </a:t>
            </a:r>
            <a:r>
              <a:rPr lang="ar-IQ" dirty="0"/>
              <a:t>من النقاط . </a:t>
            </a:r>
            <a:r>
              <a:rPr lang="en-US" dirty="0"/>
              <a:t>m </a:t>
            </a:r>
            <a:r>
              <a:rPr lang="ar-IQ" dirty="0"/>
              <a:t>يحتوي بالضبط  </a:t>
            </a:r>
            <a:r>
              <a:rPr lang="en-US" dirty="0"/>
              <a:t>n </a:t>
            </a:r>
            <a:r>
              <a:rPr lang="ar-IQ" dirty="0"/>
              <a:t>من النقاط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3837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ar-IQ" dirty="0"/>
              <a:t>مبرهنة 8 :اذا  وجد خط </a:t>
            </a:r>
            <a:r>
              <a:rPr lang="en-US" dirty="0"/>
              <a:t>l </a:t>
            </a:r>
            <a:r>
              <a:rPr lang="ar-IQ" dirty="0"/>
              <a:t>في مستوي تالفي منتهي يحتوي بالضبط </a:t>
            </a:r>
            <a:r>
              <a:rPr lang="en-US" dirty="0"/>
              <a:t>n </a:t>
            </a:r>
            <a:r>
              <a:rPr lang="ar-IQ" dirty="0"/>
              <a:t>من النقاط فانه توجد بالضبط </a:t>
            </a:r>
            <a:r>
              <a:rPr lang="en-US" dirty="0"/>
              <a:t>n-1 </a:t>
            </a:r>
            <a:r>
              <a:rPr lang="ar-IQ" dirty="0"/>
              <a:t>من الخطوط الموازية الى </a:t>
            </a:r>
            <a:r>
              <a:rPr lang="en-US" dirty="0"/>
              <a:t>l</a:t>
            </a:r>
          </a:p>
          <a:p>
            <a:pPr marL="0" indent="0" algn="r">
              <a:buNone/>
            </a:pPr>
            <a:r>
              <a:rPr lang="ar-IQ" dirty="0"/>
              <a:t>البرهان :- </a:t>
            </a:r>
          </a:p>
          <a:p>
            <a:pPr marL="0" indent="0" algn="r">
              <a:buNone/>
            </a:pPr>
            <a:r>
              <a:rPr lang="ar-IQ" dirty="0"/>
              <a:t>ليكن </a:t>
            </a:r>
            <a:r>
              <a:rPr lang="en-US" dirty="0"/>
              <a:t>l </a:t>
            </a:r>
            <a:r>
              <a:rPr lang="ar-IQ" dirty="0"/>
              <a:t>خط وليكن </a:t>
            </a:r>
            <a:r>
              <a:rPr lang="en-US" dirty="0"/>
              <a:t>P1 ,P2 , P3,….</a:t>
            </a:r>
            <a:r>
              <a:rPr lang="en-US" dirty="0" err="1"/>
              <a:t>Pn</a:t>
            </a:r>
            <a:r>
              <a:rPr lang="en-US" dirty="0"/>
              <a:t> ∈l </a:t>
            </a:r>
            <a:r>
              <a:rPr lang="ar-IQ" dirty="0"/>
              <a:t>ولتكن </a:t>
            </a:r>
            <a:r>
              <a:rPr lang="en-US" dirty="0"/>
              <a:t>p  </a:t>
            </a:r>
            <a:r>
              <a:rPr lang="ar-IQ" dirty="0"/>
              <a:t>نقطة (</a:t>
            </a:r>
            <a:r>
              <a:rPr lang="en-US" dirty="0"/>
              <a:t>A3) P∉L</a:t>
            </a:r>
          </a:p>
          <a:p>
            <a:pPr marL="0" indent="0" algn="r">
              <a:buNone/>
            </a:pPr>
            <a:r>
              <a:rPr lang="ar-IQ" dirty="0"/>
              <a:t>من </a:t>
            </a:r>
            <a:r>
              <a:rPr lang="en-US" dirty="0"/>
              <a:t>A1  </a:t>
            </a:r>
            <a:r>
              <a:rPr lang="ar-IQ" dirty="0"/>
              <a:t>يوجد خطين هما </a:t>
            </a:r>
            <a:r>
              <a:rPr lang="en-US" dirty="0"/>
              <a:t>PP1,PPK </a:t>
            </a:r>
            <a:r>
              <a:rPr lang="ar-IQ" dirty="0"/>
              <a:t>حيث أن </a:t>
            </a:r>
            <a:r>
              <a:rPr lang="en-US" dirty="0"/>
              <a:t>PPK </a:t>
            </a:r>
            <a:r>
              <a:rPr lang="ar-IQ" dirty="0"/>
              <a:t>هي اي نقطة من النقاط </a:t>
            </a:r>
            <a:r>
              <a:rPr lang="en-US" dirty="0"/>
              <a:t>P1,P2,P3…,PN </a:t>
            </a:r>
          </a:p>
          <a:p>
            <a:pPr marL="0" indent="0" algn="r">
              <a:buNone/>
            </a:pPr>
            <a:r>
              <a:rPr lang="ar-IQ" dirty="0" smtClean="0"/>
              <a:t>وبالتأكيد </a:t>
            </a:r>
            <a:r>
              <a:rPr lang="ar-IQ" dirty="0"/>
              <a:t>فأن أحدهم يمر بالنقطة </a:t>
            </a:r>
            <a:r>
              <a:rPr lang="en-US" dirty="0" err="1"/>
              <a:t>pk</a:t>
            </a:r>
            <a:r>
              <a:rPr lang="en-US" dirty="0"/>
              <a:t>   </a:t>
            </a:r>
          </a:p>
          <a:p>
            <a:pPr marL="0" indent="0" algn="r">
              <a:buNone/>
            </a:pPr>
            <a:r>
              <a:rPr lang="ar-IQ" dirty="0"/>
              <a:t>من المبرهنة 4 مبرهنة5 الخط </a:t>
            </a:r>
            <a:r>
              <a:rPr lang="en-US" dirty="0"/>
              <a:t>pp1 </a:t>
            </a:r>
            <a:r>
              <a:rPr lang="ar-IQ" dirty="0"/>
              <a:t>في نقاط مختلفة عددها مع النقطة </a:t>
            </a:r>
            <a:r>
              <a:rPr lang="en-US" dirty="0" err="1"/>
              <a:t>pk</a:t>
            </a:r>
            <a:r>
              <a:rPr lang="en-US" dirty="0"/>
              <a:t> </a:t>
            </a:r>
            <a:r>
              <a:rPr lang="ar-IQ" dirty="0"/>
              <a:t>يساوي </a:t>
            </a:r>
            <a:r>
              <a:rPr lang="en-US" dirty="0"/>
              <a:t>n  </a:t>
            </a:r>
            <a:r>
              <a:rPr lang="ar-IQ" dirty="0"/>
              <a:t>من النقاط ولتكن </a:t>
            </a:r>
            <a:r>
              <a:rPr lang="en-US" dirty="0"/>
              <a:t>Q1=P,Q2 ,….,</a:t>
            </a:r>
            <a:r>
              <a:rPr lang="en-US" dirty="0" err="1"/>
              <a:t>Qn</a:t>
            </a:r>
            <a:r>
              <a:rPr lang="en-US" dirty="0"/>
              <a:t> =</a:t>
            </a:r>
            <a:r>
              <a:rPr lang="en-US" dirty="0" err="1"/>
              <a:t>pk</a:t>
            </a:r>
            <a:r>
              <a:rPr lang="en-US" dirty="0"/>
              <a:t>,….</a:t>
            </a:r>
            <a:r>
              <a:rPr lang="en-US" dirty="0" err="1"/>
              <a:t>Qn</a:t>
            </a:r>
            <a:r>
              <a:rPr lang="en-US" dirty="0"/>
              <a:t> .</a:t>
            </a:r>
          </a:p>
          <a:p>
            <a:pPr marL="0" indent="0" algn="r">
              <a:buNone/>
            </a:pPr>
            <a:r>
              <a:rPr lang="ar-IQ" dirty="0" smtClean="0"/>
              <a:t>من </a:t>
            </a:r>
            <a:r>
              <a:rPr lang="en-US" dirty="0" smtClean="0"/>
              <a:t>A4   </a:t>
            </a:r>
            <a:r>
              <a:rPr lang="ar-IQ" dirty="0" smtClean="0"/>
              <a:t>توجد بالضبط </a:t>
            </a:r>
            <a:r>
              <a:rPr lang="en-US" dirty="0" smtClean="0"/>
              <a:t>n-1  </a:t>
            </a:r>
            <a:r>
              <a:rPr lang="ar-IQ" dirty="0" smtClean="0"/>
              <a:t>من الحطوط الموازية الى </a:t>
            </a:r>
            <a:r>
              <a:rPr lang="en-US" dirty="0" smtClean="0"/>
              <a:t>pp1 </a:t>
            </a:r>
            <a:r>
              <a:rPr lang="ar-IQ" dirty="0" smtClean="0"/>
              <a:t>والتي تمر بالنقاط </a:t>
            </a:r>
            <a:r>
              <a:rPr lang="en-US" dirty="0" smtClean="0"/>
              <a:t>p2,p3,..pn  </a:t>
            </a:r>
          </a:p>
          <a:p>
            <a:pPr marL="0" indent="0" algn="r">
              <a:buNone/>
            </a:pPr>
            <a:r>
              <a:rPr lang="ar-IQ" dirty="0" smtClean="0"/>
              <a:t>من </a:t>
            </a:r>
            <a:r>
              <a:rPr lang="en-US" dirty="0"/>
              <a:t>A4   </a:t>
            </a:r>
            <a:r>
              <a:rPr lang="ar-IQ" dirty="0"/>
              <a:t>ومبرهنة 5 توجد بالضبط على </a:t>
            </a:r>
            <a:r>
              <a:rPr lang="en-US" dirty="0"/>
              <a:t>N-1  </a:t>
            </a:r>
            <a:r>
              <a:rPr lang="ar-IQ" dirty="0"/>
              <a:t>من الخطوط الموازية الى </a:t>
            </a:r>
            <a:r>
              <a:rPr lang="en-US" dirty="0"/>
              <a:t>l </a:t>
            </a:r>
            <a:r>
              <a:rPr lang="ar-IQ" dirty="0"/>
              <a:t>والتي تمر بالنقاط </a:t>
            </a:r>
          </a:p>
          <a:p>
            <a:pPr marL="0" indent="0" algn="r">
              <a:buNone/>
            </a:pPr>
            <a:r>
              <a:rPr lang="en-US" dirty="0"/>
              <a:t>Q1=P,Q2,…,</a:t>
            </a:r>
            <a:r>
              <a:rPr lang="en-US" dirty="0" err="1"/>
              <a:t>Qk</a:t>
            </a:r>
            <a:r>
              <a:rPr lang="en-US" dirty="0"/>
              <a:t> =</a:t>
            </a:r>
            <a:r>
              <a:rPr lang="en-US" dirty="0" err="1"/>
              <a:t>pk</a:t>
            </a:r>
            <a:r>
              <a:rPr lang="en-US" dirty="0"/>
              <a:t> , …QN     </a:t>
            </a:r>
          </a:p>
          <a:p>
            <a:pPr marL="0" indent="0" algn="r">
              <a:buNone/>
            </a:pPr>
            <a:r>
              <a:rPr lang="ar-IQ" dirty="0"/>
              <a:t>من </a:t>
            </a:r>
            <a:r>
              <a:rPr lang="en-US" dirty="0"/>
              <a:t>A4 </a:t>
            </a:r>
            <a:r>
              <a:rPr lang="ar-IQ" dirty="0"/>
              <a:t>يوجد خط </a:t>
            </a:r>
            <a:r>
              <a:rPr lang="en-US" dirty="0"/>
              <a:t>m </a:t>
            </a:r>
            <a:r>
              <a:rPr lang="ar-IQ" dirty="0"/>
              <a:t>يوازي </a:t>
            </a:r>
            <a:r>
              <a:rPr lang="en-US" dirty="0"/>
              <a:t>PP1 </a:t>
            </a:r>
            <a:r>
              <a:rPr lang="ar-IQ" dirty="0"/>
              <a:t>يمر بالنقطة </a:t>
            </a:r>
            <a:r>
              <a:rPr lang="en-US" dirty="0"/>
              <a:t>R . </a:t>
            </a:r>
            <a:r>
              <a:rPr lang="ar-IQ" dirty="0"/>
              <a:t>ومن مبرهنة 4 مبرهنة 5 الخط </a:t>
            </a:r>
            <a:r>
              <a:rPr lang="en-US" dirty="0"/>
              <a:t>m </a:t>
            </a:r>
            <a:r>
              <a:rPr lang="ar-IQ" dirty="0"/>
              <a:t>يقطع الخط </a:t>
            </a:r>
            <a:r>
              <a:rPr lang="en-US" dirty="0"/>
              <a:t>l </a:t>
            </a:r>
            <a:r>
              <a:rPr lang="ar-IQ" dirty="0"/>
              <a:t>في النقطة </a:t>
            </a:r>
            <a:r>
              <a:rPr lang="en-US" dirty="0"/>
              <a:t>Pn+1 </a:t>
            </a:r>
            <a:r>
              <a:rPr lang="ar-IQ" dirty="0"/>
              <a:t>التي تختلف عن النقاط </a:t>
            </a:r>
            <a:r>
              <a:rPr lang="en-US" dirty="0"/>
              <a:t>P1,P2,P3,..,Pn </a:t>
            </a:r>
            <a:r>
              <a:rPr lang="ar-IQ" dirty="0"/>
              <a:t>وهذا يناقض الفرض .</a:t>
            </a:r>
          </a:p>
          <a:p>
            <a:pPr marL="0" indent="0" algn="r">
              <a:buNone/>
            </a:pPr>
            <a:r>
              <a:rPr lang="ar-IQ" dirty="0"/>
              <a:t>وبهذا يتم البرهان </a:t>
            </a:r>
          </a:p>
          <a:p>
            <a:endParaRPr lang="ar-IQ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49334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357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المحاضرة الرابعة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الخامسة</dc:title>
  <dc:creator>LAITH</dc:creator>
  <cp:lastModifiedBy>LAITH</cp:lastModifiedBy>
  <cp:revision>6</cp:revision>
  <dcterms:created xsi:type="dcterms:W3CDTF">2006-08-16T00:00:00Z</dcterms:created>
  <dcterms:modified xsi:type="dcterms:W3CDTF">2019-02-06T18:38:08Z</dcterms:modified>
</cp:coreProperties>
</file>