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الثالثة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 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025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r>
              <a:rPr lang="ar-IQ" dirty="0"/>
              <a:t>مبرهنه 4:</a:t>
            </a:r>
          </a:p>
          <a:p>
            <a:pPr marL="0" indent="0">
              <a:buNone/>
            </a:pPr>
            <a:r>
              <a:rPr lang="ar-IQ" dirty="0"/>
              <a:t>اي خطين في المستوي التالفي يشتركان في نقطه واحدة على الاكثر</a:t>
            </a:r>
          </a:p>
          <a:p>
            <a:pPr marL="0" indent="0">
              <a:buNone/>
            </a:pPr>
            <a:r>
              <a:rPr lang="ar-IQ" dirty="0"/>
              <a:t>البرهان:</a:t>
            </a:r>
          </a:p>
          <a:p>
            <a:pPr marL="0" indent="0">
              <a:buNone/>
            </a:pPr>
            <a:r>
              <a:rPr lang="ar-IQ" dirty="0"/>
              <a:t>نفرض العبارة ليست صحيحة اي يوجد خطان مختلفان </a:t>
            </a:r>
            <a:r>
              <a:rPr lang="en-US" dirty="0" err="1"/>
              <a:t>l≠,m</a:t>
            </a:r>
            <a:r>
              <a:rPr lang="en-US" dirty="0"/>
              <a:t>	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وهذايعني وجود نقطتين يحتويهما خط واحد والذي يناقض </a:t>
            </a:r>
            <a:r>
              <a:rPr lang="en-US" dirty="0"/>
              <a:t>A1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r-IQ" dirty="0"/>
              <a:t>مبرهنه 5:</a:t>
            </a:r>
          </a:p>
          <a:p>
            <a:pPr marL="0" indent="0">
              <a:buNone/>
            </a:pPr>
            <a:r>
              <a:rPr lang="ar-IQ" dirty="0"/>
              <a:t>اذا قطع خط احد خطين متوازيين في المستوي التالفي فانه يقطع الاخر</a:t>
            </a:r>
          </a:p>
          <a:p>
            <a:pPr marL="0" indent="0">
              <a:buNone/>
            </a:pPr>
            <a:r>
              <a:rPr lang="ar-IQ" dirty="0"/>
              <a:t>البرهان:</a:t>
            </a:r>
          </a:p>
          <a:p>
            <a:pPr marL="0" indent="0">
              <a:buNone/>
            </a:pPr>
            <a:r>
              <a:rPr lang="ar-IQ" dirty="0"/>
              <a:t>ليكن </a:t>
            </a:r>
            <a:r>
              <a:rPr lang="en-US" dirty="0"/>
              <a:t>M=∅ l∩  </a:t>
            </a:r>
            <a:r>
              <a:rPr lang="ar-IQ" dirty="0"/>
              <a:t>نفرض أن العباره الأخيرة خاطئة أي أن  </a:t>
            </a:r>
            <a:r>
              <a:rPr lang="en-US" dirty="0" err="1"/>
              <a:t>l∩m</a:t>
            </a:r>
            <a:r>
              <a:rPr lang="en-US" dirty="0"/>
              <a:t>=∅ .</a:t>
            </a:r>
          </a:p>
          <a:p>
            <a:pPr marL="0" indent="0">
              <a:buNone/>
            </a:pPr>
            <a:r>
              <a:rPr lang="ar-IQ" dirty="0"/>
              <a:t>من النقطة </a:t>
            </a:r>
            <a:r>
              <a:rPr lang="en-US" dirty="0"/>
              <a:t>P </a:t>
            </a:r>
            <a:r>
              <a:rPr lang="ar-IQ" dirty="0"/>
              <a:t>يمر خطان هما </a:t>
            </a:r>
            <a:r>
              <a:rPr lang="en-US" dirty="0"/>
              <a:t>m </a:t>
            </a:r>
            <a:r>
              <a:rPr lang="ar-IQ" dirty="0"/>
              <a:t>و </a:t>
            </a:r>
            <a:r>
              <a:rPr lang="en-US" dirty="0"/>
              <a:t>k </a:t>
            </a:r>
            <a:r>
              <a:rPr lang="ar-IQ" dirty="0"/>
              <a:t>يوازيان الخط </a:t>
            </a:r>
            <a:r>
              <a:rPr lang="en-US" dirty="0"/>
              <a:t>l </a:t>
            </a:r>
            <a:r>
              <a:rPr lang="ar-IQ" dirty="0"/>
              <a:t>وهذا يناقض </a:t>
            </a:r>
            <a:r>
              <a:rPr lang="en-US" dirty="0"/>
              <a:t>A4  </a:t>
            </a:r>
          </a:p>
          <a:p>
            <a:pPr marL="0" indent="0">
              <a:buNone/>
            </a:pPr>
            <a:r>
              <a:rPr lang="ar-IQ" dirty="0"/>
              <a:t>وبهذا يتم البرهان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8030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3670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dirty="0" smtClean="0"/>
              <a:t>مبرهنة 6 :- الخطان الموازيان لخط </a:t>
            </a:r>
            <a:r>
              <a:rPr lang="ar-IQ" dirty="0"/>
              <a:t>واحد متوازيان في المستوي التألفي . </a:t>
            </a:r>
          </a:p>
          <a:p>
            <a:pPr marL="0" indent="0" algn="r">
              <a:buNone/>
            </a:pPr>
            <a:r>
              <a:rPr lang="ar-IQ" dirty="0" smtClean="0"/>
              <a:t>البرهان </a:t>
            </a:r>
            <a:r>
              <a:rPr lang="ar-IQ" dirty="0"/>
              <a:t>:-  </a:t>
            </a:r>
          </a:p>
          <a:p>
            <a:pPr marL="0" indent="0" algn="r">
              <a:buNone/>
            </a:pPr>
            <a:r>
              <a:rPr lang="ar-IQ" dirty="0"/>
              <a:t>ليكن </a:t>
            </a:r>
            <a:r>
              <a:rPr lang="en-US" dirty="0"/>
              <a:t>L∩K=∅ </a:t>
            </a:r>
            <a:r>
              <a:rPr lang="ar-IQ" dirty="0"/>
              <a:t>وليكن </a:t>
            </a:r>
            <a:r>
              <a:rPr lang="en-US" dirty="0" err="1"/>
              <a:t>m∩k</a:t>
            </a:r>
            <a:r>
              <a:rPr lang="en-US" dirty="0"/>
              <a:t>=∅ </a:t>
            </a:r>
            <a:r>
              <a:rPr lang="ar-IQ" dirty="0"/>
              <a:t>يجب أن نبرهن أن </a:t>
            </a:r>
            <a:r>
              <a:rPr lang="en-US" dirty="0" err="1"/>
              <a:t>m∩l</a:t>
            </a:r>
            <a:r>
              <a:rPr lang="en-US" dirty="0"/>
              <a:t>=∅ </a:t>
            </a:r>
          </a:p>
          <a:p>
            <a:pPr marL="0" indent="0" algn="r">
              <a:buNone/>
            </a:pPr>
            <a:r>
              <a:rPr lang="ar-IQ" dirty="0"/>
              <a:t>نفرض أن العبارة الأخيرة خاطئة , </a:t>
            </a:r>
            <a:r>
              <a:rPr lang="en-US" dirty="0" err="1"/>
              <a:t>l∩m</a:t>
            </a:r>
            <a:r>
              <a:rPr lang="en-US" dirty="0"/>
              <a:t>≠∅← </a:t>
            </a:r>
          </a:p>
          <a:p>
            <a:pPr marL="0" indent="0" algn="r">
              <a:buNone/>
            </a:pPr>
            <a:r>
              <a:rPr lang="ar-IQ" dirty="0"/>
              <a:t>حسب مبرهنة 5 </a:t>
            </a:r>
            <a:r>
              <a:rPr lang="en-US" dirty="0" err="1"/>
              <a:t>l∩k</a:t>
            </a:r>
            <a:r>
              <a:rPr lang="en-US" dirty="0"/>
              <a:t>≠∅ </a:t>
            </a:r>
            <a:r>
              <a:rPr lang="ar-IQ" dirty="0"/>
              <a:t>وهذا يناقض الفرض .</a:t>
            </a:r>
          </a:p>
          <a:p>
            <a:pPr marL="0" indent="0" algn="r">
              <a:buNone/>
            </a:pPr>
            <a:r>
              <a:rPr lang="ar-IQ" dirty="0"/>
              <a:t>أذاً الخطان الموازيان لخط واحد متوازيين في المستوي التألفي . </a:t>
            </a:r>
          </a:p>
          <a:p>
            <a:pPr marL="0" indent="0" algn="r">
              <a:buNone/>
            </a:pPr>
            <a:r>
              <a:rPr lang="ar-IQ" dirty="0"/>
              <a:t>وبهذا يتم البرهان .</a:t>
            </a:r>
          </a:p>
          <a:p>
            <a:pPr marL="0" indent="0" algn="r">
              <a:buNone/>
            </a:pPr>
            <a:r>
              <a:rPr lang="ar-IQ" dirty="0"/>
              <a:t>مستويات تألفية منهية </a:t>
            </a:r>
          </a:p>
          <a:p>
            <a:pPr marL="0" indent="0" algn="r">
              <a:buNone/>
            </a:pPr>
            <a:r>
              <a:rPr lang="ar-IQ" dirty="0"/>
              <a:t>هي مجموعات منهية تحقق البديهيات الاربعة للمستوي التالفي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7870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الثالثة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</dc:title>
  <dc:creator>LAITH</dc:creator>
  <cp:lastModifiedBy>LAITH</cp:lastModifiedBy>
  <cp:revision>2</cp:revision>
  <dcterms:created xsi:type="dcterms:W3CDTF">2006-08-16T00:00:00Z</dcterms:created>
  <dcterms:modified xsi:type="dcterms:W3CDTF">2019-02-06T17:58:20Z</dcterms:modified>
</cp:coreProperties>
</file>