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290B3D50-B870-4851-BBC6-92B57C8A0A63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3D50-B870-4851-BBC6-92B57C8A0A63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3D50-B870-4851-BBC6-92B57C8A0A63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3D50-B870-4851-BBC6-92B57C8A0A63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3D50-B870-4851-BBC6-92B57C8A0A63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3D50-B870-4851-BBC6-92B57C8A0A63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3D50-B870-4851-BBC6-92B57C8A0A63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3D50-B870-4851-BBC6-92B57C8A0A63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3D50-B870-4851-BBC6-92B57C8A0A63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3D50-B870-4851-BBC6-92B57C8A0A63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3D50-B870-4851-BBC6-92B57C8A0A63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290B3D50-B870-4851-BBC6-92B57C8A0A63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Matrix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Part Two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218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ar-IQ" dirty="0"/>
              <a:t>المتتجهات والمقادير العددية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rtl="1"/>
            <a:r>
              <a:rPr lang="ar-IQ" dirty="0"/>
              <a:t>المقادير العددية هي كميات لها مقدار عددي معين (رقم) وليس اتجاه مثل الزمن والطول والحجم .</a:t>
            </a:r>
            <a:endParaRPr lang="en-US" dirty="0"/>
          </a:p>
          <a:p>
            <a:pPr rtl="1"/>
            <a:r>
              <a:rPr lang="ar-IQ" dirty="0"/>
              <a:t>المتجهات :- هي كميات لها مقدار عددي ولها اتجاه مثل السرعة والازاحة والتعجيل .</a:t>
            </a:r>
            <a:endParaRPr lang="en-US" dirty="0"/>
          </a:p>
          <a:p>
            <a:pPr rtl="1"/>
            <a:r>
              <a:rPr lang="ar-IQ" dirty="0"/>
              <a:t>تمثيل المتجهات </a:t>
            </a:r>
            <a:endParaRPr lang="en-US" dirty="0"/>
          </a:p>
          <a:p>
            <a:pPr rtl="1"/>
            <a:r>
              <a:rPr lang="ar-IQ" dirty="0"/>
              <a:t>يمكن تمثيل المتجهات هندسيا باسهم موجهة في الفضاء لها اطوال واتجاهات مناسبة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202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0" y="1305342"/>
            <a:ext cx="4572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pPr rtl="1"/>
            <a:r>
              <a:rPr lang="ar-IQ" dirty="0"/>
              <a:t>العمليات الجبرية  على اامتجهات</a:t>
            </a:r>
            <a:endParaRPr lang="en-US" dirty="0"/>
          </a:p>
          <a:p>
            <a:pPr rtl="1"/>
            <a:r>
              <a:rPr lang="ar-IQ" dirty="0"/>
              <a:t>يكون المتجهين </a:t>
            </a:r>
            <a:r>
              <a:rPr lang="en-US" dirty="0"/>
              <a:t>A=(a1,a2,…,an) B=(b1,b2,…,</a:t>
            </a:r>
            <a:r>
              <a:rPr lang="en-US" dirty="0" err="1"/>
              <a:t>bn</a:t>
            </a:r>
            <a:r>
              <a:rPr lang="en-US" dirty="0"/>
              <a:t>),</a:t>
            </a:r>
            <a:r>
              <a:rPr lang="ar-IQ" dirty="0"/>
              <a:t> متساويان عندما جميع </a:t>
            </a:r>
            <a:endParaRPr lang="en-US" dirty="0"/>
          </a:p>
          <a:p>
            <a:pPr rtl="1"/>
            <a:r>
              <a:rPr lang="ar-IQ" dirty="0"/>
              <a:t>مركباتها متساوية </a:t>
            </a:r>
            <a:r>
              <a:rPr lang="en-US" dirty="0"/>
              <a:t>a1=b1,b2=a2,.......an=</a:t>
            </a:r>
            <a:r>
              <a:rPr lang="en-US" dirty="0" err="1"/>
              <a:t>bn</a:t>
            </a:r>
            <a:endParaRPr lang="en-US" dirty="0"/>
          </a:p>
          <a:p>
            <a:pPr rtl="1"/>
            <a:r>
              <a:rPr lang="ar-IQ" dirty="0"/>
              <a:t>2- اذا كان لدينا المتجهين </a:t>
            </a:r>
            <a:r>
              <a:rPr lang="en-US" dirty="0"/>
              <a:t>A=(a1,a2,…,an)  B=(b1,b2,…,</a:t>
            </a:r>
            <a:r>
              <a:rPr lang="en-US" dirty="0" err="1"/>
              <a:t>bn</a:t>
            </a:r>
            <a:r>
              <a:rPr lang="en-US" dirty="0"/>
              <a:t>),</a:t>
            </a:r>
            <a:r>
              <a:rPr lang="ar-IQ" dirty="0"/>
              <a:t>	</a:t>
            </a:r>
            <a:endParaRPr lang="en-US" dirty="0"/>
          </a:p>
          <a:p>
            <a:pPr rtl="1"/>
            <a:r>
              <a:rPr lang="ar-IQ" dirty="0"/>
              <a:t>فأن </a:t>
            </a:r>
            <a:r>
              <a:rPr lang="en-US" dirty="0"/>
              <a:t>A+B</a:t>
            </a:r>
            <a:r>
              <a:rPr lang="ar-IQ" dirty="0"/>
              <a:t> =</a:t>
            </a:r>
            <a:r>
              <a:rPr lang="en-US" dirty="0"/>
              <a:t>(a1+b1,a2+b2,…,</a:t>
            </a:r>
            <a:r>
              <a:rPr lang="en-US" dirty="0" err="1"/>
              <a:t>an+bn</a:t>
            </a:r>
            <a:r>
              <a:rPr lang="en-US" dirty="0"/>
              <a:t>)</a:t>
            </a:r>
          </a:p>
          <a:p>
            <a:pPr rtl="1"/>
            <a:r>
              <a:rPr lang="en-US" dirty="0"/>
              <a:t>A-B</a:t>
            </a:r>
            <a:r>
              <a:rPr lang="ar-IQ" dirty="0"/>
              <a:t>=</a:t>
            </a:r>
            <a:r>
              <a:rPr lang="en-US" dirty="0"/>
              <a:t>(a1-b1,a2-b2,…,an-</a:t>
            </a:r>
            <a:r>
              <a:rPr lang="en-US" dirty="0" err="1"/>
              <a:t>bn</a:t>
            </a:r>
            <a:r>
              <a:rPr lang="en-US" dirty="0"/>
              <a:t>)</a:t>
            </a:r>
          </a:p>
          <a:p>
            <a:pPr rtl="1"/>
            <a:r>
              <a:rPr lang="en-US" dirty="0"/>
              <a:t>Example </a:t>
            </a:r>
          </a:p>
          <a:p>
            <a:pPr rtl="1"/>
            <a:r>
              <a:rPr lang="en-US" dirty="0"/>
              <a:t>Let A=(3,5,-1,-2),B=(1,-3,2,4)</a:t>
            </a:r>
          </a:p>
          <a:p>
            <a:pPr rtl="1"/>
            <a:r>
              <a:rPr lang="en-US" dirty="0"/>
              <a:t>Find </a:t>
            </a:r>
          </a:p>
          <a:p>
            <a:pPr rtl="1"/>
            <a:r>
              <a:rPr lang="en-US" dirty="0"/>
              <a:t>	A-B	A+B ,</a:t>
            </a:r>
          </a:p>
          <a:p>
            <a:pPr rtl="1"/>
            <a:r>
              <a:rPr lang="en-US" dirty="0"/>
              <a:t>Solution </a:t>
            </a:r>
          </a:p>
          <a:p>
            <a:pPr rtl="1"/>
            <a:r>
              <a:rPr lang="en-US" dirty="0"/>
              <a:t>A+B=(4,2,1,2)</a:t>
            </a:r>
          </a:p>
          <a:p>
            <a:r>
              <a:rPr lang="en-US" dirty="0"/>
              <a:t>A-B=(2,8,-3,-6)</a:t>
            </a:r>
          </a:p>
        </p:txBody>
      </p:sp>
    </p:spTree>
    <p:extLst>
      <p:ext uri="{BB962C8B-B14F-4D97-AF65-F5344CB8AC3E}">
        <p14:creationId xmlns:p14="http://schemas.microsoft.com/office/powerpoint/2010/main" val="2042138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2286000" y="941076"/>
                <a:ext cx="4572000" cy="4975849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rtl="1"/>
                <a:r>
                  <a:rPr lang="ar-IQ" dirty="0"/>
                  <a:t>طول المتجه </a:t>
                </a:r>
                <a:r>
                  <a:rPr lang="en-US" dirty="0"/>
                  <a:t>Norm </a:t>
                </a:r>
              </a:p>
              <a:p>
                <a:pPr rtl="1"/>
                <a:r>
                  <a:rPr lang="ar-IQ" dirty="0"/>
                  <a:t>يعرف طول المتجه بأنه الجذر التربيعي لحاصل الضرب الداخلي </a:t>
                </a:r>
                <a:r>
                  <a:rPr lang="en-US" dirty="0"/>
                  <a:t>A.A</a:t>
                </a:r>
                <a:r>
                  <a:rPr lang="ar-IQ" dirty="0"/>
                  <a:t> ويرمز له بالرمز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i="1"/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/>
                          <m:t>A</m:t>
                        </m:r>
                      </m:e>
                    </m:d>
                  </m:oMath>
                </a14:m>
                <a:r>
                  <a:rPr lang="en-US" dirty="0"/>
                  <a:t> </a:t>
                </a:r>
              </a:p>
              <a:p>
                <a:pPr rtl="1"/>
                <a:r>
                  <a:rPr lang="ar-IQ" dirty="0"/>
                  <a:t> </a:t>
                </a:r>
                <a:endParaRPr lang="en-US" dirty="0"/>
              </a:p>
              <a:p>
                <a:pPr rtl="1"/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i="1"/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/>
                          <m:t>A</m:t>
                        </m:r>
                      </m:e>
                    </m:d>
                    <m:r>
                      <a:rPr lang="en-US"/>
                      <m:t>=</m:t>
                    </m:r>
                    <m:rad>
                      <m:radPr>
                        <m:degHide m:val="on"/>
                        <m:ctrlPr>
                          <a:rPr lang="en-US" i="1"/>
                        </m:ctrlPr>
                      </m:radPr>
                      <m:deg/>
                      <m:e>
                        <m:sSubSup>
                          <m:sSubSupPr>
                            <m:ctrlPr>
                              <a:rPr lang="en-US" i="1"/>
                            </m:ctrlPr>
                          </m:sSubSupPr>
                          <m:e>
                            <m:r>
                              <m:rPr>
                                <m:sty m:val="p"/>
                              </m:rPr>
                              <a:rPr lang="en-US"/>
                              <m:t>a</m:t>
                            </m:r>
                          </m:e>
                          <m:sub>
                            <m:r>
                              <a:rPr lang="en-US"/>
                              <m:t>1</m:t>
                            </m:r>
                          </m:sub>
                          <m:sup>
                            <m:r>
                              <a:rPr lang="en-US"/>
                              <m:t>2</m:t>
                            </m:r>
                          </m:sup>
                        </m:sSubSup>
                        <m:r>
                          <a:rPr lang="en-US"/>
                          <m:t>+…</m:t>
                        </m:r>
                        <m:sSubSup>
                          <m:sSubSupPr>
                            <m:ctrlPr>
                              <a:rPr lang="en-US" i="1"/>
                            </m:ctrlPr>
                          </m:sSubSupPr>
                          <m:e>
                            <m:r>
                              <m:rPr>
                                <m:sty m:val="p"/>
                              </m:rPr>
                              <a:rPr lang="en-US"/>
                              <m:t>a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/>
                              <m:t>n</m:t>
                            </m:r>
                          </m:sub>
                          <m:sup>
                            <m:r>
                              <a:rPr lang="en-US"/>
                              <m:t>2</m:t>
                            </m:r>
                          </m:sup>
                        </m:sSubSup>
                      </m:e>
                    </m:rad>
                  </m:oMath>
                </a14:m>
                <a:r>
                  <a:rPr lang="ar-IQ" i="1" dirty="0"/>
                  <a:t>   </a:t>
                </a:r>
                <a:endParaRPr lang="en-US" dirty="0"/>
              </a:p>
              <a:p>
                <a:pPr rtl="1"/>
                <a:r>
                  <a:rPr lang="ar-IQ" i="1" dirty="0"/>
                  <a:t>تعريف المسافة :-</a:t>
                </a:r>
                <a:endParaRPr lang="en-US" dirty="0"/>
              </a:p>
              <a:p>
                <a:pPr rtl="1"/>
                <a:r>
                  <a:rPr lang="ar-IQ" i="1" dirty="0"/>
                  <a:t>اذا كانت </a:t>
                </a:r>
                <a:r>
                  <a:rPr lang="en-US" dirty="0"/>
                  <a:t>A,B</a:t>
                </a:r>
                <a:r>
                  <a:rPr lang="ar-IQ" i="1" dirty="0"/>
                  <a:t> متجهات في فضاء ابعاده </a:t>
                </a:r>
                <a:r>
                  <a:rPr lang="en-US" dirty="0"/>
                  <a:t>n</a:t>
                </a:r>
                <a:r>
                  <a:rPr lang="ar-IQ" i="1" dirty="0"/>
                  <a:t> فأن المسافة بينهما هي</a:t>
                </a:r>
                <a:endParaRPr lang="en-US" dirty="0"/>
              </a:p>
              <a:p>
                <a:pPr rtl="1"/>
                <a:r>
                  <a:rPr lang="en-US" dirty="0"/>
                  <a:t>d(A,B)=</a:t>
                </a:r>
                <a14:m>
                  <m:oMath xmlns:m="http://schemas.openxmlformats.org/officeDocument/2006/math">
                    <m:r>
                      <a:rPr lang="en-US"/>
                      <m:t> </m:t>
                    </m:r>
                    <m:rad>
                      <m:radPr>
                        <m:degHide m:val="on"/>
                        <m:ctrlPr>
                          <a:rPr lang="en-US" i="1"/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i="1"/>
                            </m:ctrlPr>
                          </m:sSupPr>
                          <m:e>
                            <m:r>
                              <a:rPr lang="en-US" i="1"/>
                              <m:t>(</m:t>
                            </m:r>
                            <m:sSub>
                              <m:sSubPr>
                                <m:ctrlPr>
                                  <a:rPr lang="en-US" i="1"/>
                                </m:ctrlPr>
                              </m:sSubPr>
                              <m:e>
                                <m:r>
                                  <a:rPr lang="en-US" i="1"/>
                                  <m:t>𝑎</m:t>
                                </m:r>
                              </m:e>
                              <m:sub>
                                <m:r>
                                  <a:rPr lang="en-US" i="1"/>
                                  <m:t>1</m:t>
                                </m:r>
                              </m:sub>
                            </m:sSub>
                            <m:r>
                              <a:rPr lang="en-US" i="1"/>
                              <m:t>−</m:t>
                            </m:r>
                            <m:sSub>
                              <m:sSubPr>
                                <m:ctrlPr>
                                  <a:rPr lang="en-US" i="1"/>
                                </m:ctrlPr>
                              </m:sSubPr>
                              <m:e>
                                <m:r>
                                  <a:rPr lang="en-US" i="1"/>
                                  <m:t>𝑏</m:t>
                                </m:r>
                              </m:e>
                              <m:sub>
                                <m:r>
                                  <a:rPr lang="en-US" i="1"/>
                                  <m:t>1</m:t>
                                </m:r>
                              </m:sub>
                            </m:sSub>
                            <m:r>
                              <a:rPr lang="en-US" i="1"/>
                              <m:t>)</m:t>
                            </m:r>
                          </m:e>
                          <m:sup>
                            <m:r>
                              <a:rPr lang="en-US" i="1"/>
                              <m:t>2</m:t>
                            </m:r>
                          </m:sup>
                        </m:sSup>
                        <m:r>
                          <a:rPr lang="en-US"/>
                          <m:t>+…+</m:t>
                        </m:r>
                        <m:sSup>
                          <m:sSupPr>
                            <m:ctrlPr>
                              <a:rPr lang="en-US" i="1"/>
                            </m:ctrlPr>
                          </m:sSupPr>
                          <m:e>
                            <m:r>
                              <a:rPr lang="en-US" i="1"/>
                              <m:t>(</m:t>
                            </m:r>
                            <m:sSub>
                              <m:sSubPr>
                                <m:ctrlPr>
                                  <a:rPr lang="en-US" i="1"/>
                                </m:ctrlPr>
                              </m:sSubPr>
                              <m:e>
                                <m:r>
                                  <a:rPr lang="en-US" i="1"/>
                                  <m:t>𝑎</m:t>
                                </m:r>
                              </m:e>
                              <m:sub>
                                <m:r>
                                  <a:rPr lang="en-US" i="1"/>
                                  <m:t>𝑛</m:t>
                                </m:r>
                              </m:sub>
                            </m:sSub>
                            <m:r>
                              <a:rPr lang="en-US" i="1"/>
                              <m:t>−</m:t>
                            </m:r>
                            <m:sSub>
                              <m:sSubPr>
                                <m:ctrlPr>
                                  <a:rPr lang="en-US" i="1"/>
                                </m:ctrlPr>
                              </m:sSubPr>
                              <m:e>
                                <m:r>
                                  <a:rPr lang="en-US" i="1"/>
                                  <m:t>𝑏</m:t>
                                </m:r>
                              </m:e>
                              <m:sub>
                                <m:r>
                                  <a:rPr lang="en-US" i="1"/>
                                  <m:t>𝑛</m:t>
                                </m:r>
                              </m:sub>
                            </m:sSub>
                            <m:r>
                              <a:rPr lang="en-US" i="1"/>
                              <m:t>)</m:t>
                            </m:r>
                          </m:e>
                          <m:sup>
                            <m:r>
                              <a:rPr lang="en-US" i="1"/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en-US" dirty="0"/>
              </a:p>
              <a:p>
                <a:pPr rtl="1"/>
                <a:r>
                  <a:rPr lang="en-US" dirty="0"/>
                  <a:t> </a:t>
                </a:r>
              </a:p>
              <a:p>
                <a:pPr rtl="1"/>
                <a:r>
                  <a:rPr lang="en-US" dirty="0"/>
                  <a:t>Example </a:t>
                </a:r>
              </a:p>
              <a:p>
                <a:pPr rtl="1"/>
                <a:r>
                  <a:rPr lang="en-US" dirty="0"/>
                  <a:t>Let U=(1,-2,4,1) , V=(3,1,-5,0) , find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i="1"/>
                        </m:ctrlPr>
                      </m:dPr>
                      <m:e>
                        <m:r>
                          <a:rPr lang="en-US"/>
                          <m:t> </m:t>
                        </m:r>
                        <m:r>
                          <m:rPr>
                            <m:sty m:val="p"/>
                          </m:rPr>
                          <a:rPr lang="en-US"/>
                          <m:t>U</m:t>
                        </m:r>
                      </m:e>
                    </m:d>
                    <m:r>
                      <a:rPr lang="en-US" i="1"/>
                      <m:t>,</m:t>
                    </m:r>
                    <m:d>
                      <m:dPr>
                        <m:begChr m:val="‖"/>
                        <m:endChr m:val="‖"/>
                        <m:ctrlPr>
                          <a:rPr lang="en-US" i="1"/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/>
                          <m:t>V</m:t>
                        </m:r>
                      </m:e>
                    </m:d>
                  </m:oMath>
                </a14:m>
                <a:r>
                  <a:rPr lang="en-US" dirty="0"/>
                  <a:t> d(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/>
                      <m:t>U</m:t>
                    </m:r>
                  </m:oMath>
                </a14:m>
                <a:r>
                  <a:rPr lang="en-US" dirty="0"/>
                  <a:t>, V)</a:t>
                </a:r>
              </a:p>
              <a:p>
                <a:pPr rtl="1"/>
                <a:r>
                  <a:rPr lang="en-US" dirty="0"/>
                  <a:t> </a:t>
                </a:r>
              </a:p>
              <a:p>
                <a:pPr rtl="1"/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i="1"/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/>
                          <m:t>U</m:t>
                        </m:r>
                      </m:e>
                    </m:d>
                    <m:r>
                      <a:rPr lang="en-US"/>
                      <m:t>=</m:t>
                    </m:r>
                    <m:rad>
                      <m:radPr>
                        <m:degHide m:val="on"/>
                        <m:ctrlPr>
                          <a:rPr lang="en-US" i="1"/>
                        </m:ctrlPr>
                      </m:radPr>
                      <m:deg/>
                      <m:e>
                        <m:r>
                          <a:rPr lang="en-US" i="1"/>
                          <m:t>22</m:t>
                        </m:r>
                      </m:e>
                    </m:rad>
                    <m:r>
                      <a:rPr lang="en-US"/>
                      <m:t> </m:t>
                    </m:r>
                    <m:r>
                      <a:rPr lang="en-US" i="1"/>
                      <m:t>,</m:t>
                    </m:r>
                    <m:d>
                      <m:dPr>
                        <m:begChr m:val="‖"/>
                        <m:endChr m:val="‖"/>
                        <m:ctrlPr>
                          <a:rPr lang="en-US" i="1"/>
                        </m:ctrlPr>
                      </m:dPr>
                      <m:e>
                        <m:r>
                          <a:rPr lang="en-US"/>
                          <m:t> </m:t>
                        </m:r>
                        <m:r>
                          <m:rPr>
                            <m:sty m:val="p"/>
                          </m:rPr>
                          <a:rPr lang="en-US"/>
                          <m:t>V</m:t>
                        </m:r>
                      </m:e>
                    </m:d>
                    <m:r>
                      <a:rPr lang="en-US"/>
                      <m:t>=</m:t>
                    </m:r>
                    <m:rad>
                      <m:radPr>
                        <m:degHide m:val="on"/>
                        <m:ctrlPr>
                          <a:rPr lang="en-US" i="1"/>
                        </m:ctrlPr>
                      </m:radPr>
                      <m:deg/>
                      <m:e>
                        <m:r>
                          <a:rPr lang="en-US" i="1"/>
                          <m:t>35</m:t>
                        </m:r>
                        <m:r>
                          <a:rPr lang="en-US" i="1"/>
                          <m:t> </m:t>
                        </m:r>
                      </m:e>
                    </m:rad>
                  </m:oMath>
                </a14:m>
                <a:r>
                  <a:rPr lang="en-US" dirty="0"/>
                  <a:t> </a:t>
                </a:r>
              </a:p>
              <a:p>
                <a:pPr rtl="1"/>
                <a:r>
                  <a:rPr lang="en-US" dirty="0"/>
                  <a:t> </a:t>
                </a:r>
              </a:p>
              <a:p>
                <a:r>
                  <a:rPr lang="en-US" dirty="0"/>
                  <a:t>d(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/>
                      <m:t>U</m:t>
                    </m:r>
                  </m:oMath>
                </a14:m>
                <a:r>
                  <a:rPr lang="en-US" dirty="0"/>
                  <a:t>, V)=</a:t>
                </a:r>
                <a14:m>
                  <m:oMath xmlns:m="http://schemas.openxmlformats.org/officeDocument/2006/math">
                    <m:r>
                      <a:rPr lang="en-US"/>
                      <m:t> </m:t>
                    </m:r>
                    <m:rad>
                      <m:radPr>
                        <m:degHide m:val="on"/>
                        <m:ctrlPr>
                          <a:rPr lang="en-US" i="1"/>
                        </m:ctrlPr>
                      </m:radPr>
                      <m:deg/>
                      <m:e>
                        <m:r>
                          <a:rPr lang="en-US" i="1"/>
                          <m:t>95</m:t>
                        </m:r>
                        <m:r>
                          <a:rPr lang="en-US" i="1"/>
                          <m:t> </m:t>
                        </m:r>
                      </m:e>
                    </m:rad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941076"/>
                <a:ext cx="4572000" cy="4975849"/>
              </a:xfrm>
              <a:prstGeom prst="rect">
                <a:avLst/>
              </a:prstGeom>
              <a:blipFill rotWithShape="1">
                <a:blip r:embed="rId2"/>
                <a:stretch>
                  <a:fillRect l="-5733" t="-612" b="-8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350063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</TotalTime>
  <Words>115</Words>
  <Application>Microsoft Office PowerPoint</Application>
  <PresentationFormat>On-screen Show (4:3)</PresentationFormat>
  <Paragraphs>34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Austin</vt:lpstr>
      <vt:lpstr>The Matrix </vt:lpstr>
      <vt:lpstr>المتتجهات والمقادير العددية</vt:lpstr>
      <vt:lpstr>PowerPoint Presentation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Complex Analysis </dc:title>
  <dc:creator>DR.Ahmed Saker 2O11</dc:creator>
  <cp:lastModifiedBy>DR.Ahmed Saker 2O11</cp:lastModifiedBy>
  <cp:revision>43</cp:revision>
  <dcterms:created xsi:type="dcterms:W3CDTF">2019-02-07T16:30:51Z</dcterms:created>
  <dcterms:modified xsi:type="dcterms:W3CDTF">2019-02-08T18:03:57Z</dcterms:modified>
</cp:coreProperties>
</file>