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منقول المصفوفة 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r"/>
                <a:r>
                  <a:rPr lang="en-US" dirty="0"/>
                  <a:t>The Transpose Matrix</a:t>
                </a:r>
              </a:p>
              <a:p>
                <a:pPr algn="r" rtl="1"/>
                <a:r>
                  <a:rPr lang="ar-IQ" dirty="0"/>
                  <a:t>هو عملية تحويل الصف الى عمود و بالعكس ويرمز له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/>
                          <m:t>T</m:t>
                        </m:r>
                      </m:sup>
                    </m:sSup>
                  </m:oMath>
                </a14:m>
                <a:endParaRPr lang="en-US" dirty="0"/>
              </a:p>
              <a:p>
                <a:pPr algn="r" rtl="1"/>
                <a:r>
                  <a:rPr lang="ar-IQ" dirty="0"/>
                  <a:t>اذا كانت </a:t>
                </a:r>
                <a:r>
                  <a:rPr lang="en-US" dirty="0"/>
                  <a:t>A</a:t>
                </a:r>
                <a:r>
                  <a:rPr lang="ar-IQ" dirty="0"/>
                  <a:t> مصفوفة من الرتبة 3</a:t>
                </a:r>
                <a14:m>
                  <m:oMath xmlns:m="http://schemas.openxmlformats.org/officeDocument/2006/math">
                    <m:r>
                      <a:rPr lang="en-US"/>
                      <m:t>3</m:t>
                    </m:r>
                    <m:r>
                      <a:rPr lang="ar-IQ"/>
                      <m:t>×</m:t>
                    </m:r>
                  </m:oMath>
                </a14:m>
                <a:r>
                  <a:rPr lang="ar-IQ" dirty="0"/>
                  <a:t> حيث ان </a:t>
                </a:r>
                <a:endParaRPr lang="en-US" dirty="0"/>
              </a:p>
              <a:p>
                <a:pPr algn="r" rt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A</m:t>
                    </m:r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/>
                      <m:t>,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/>
                          <m:t>T</m:t>
                        </m:r>
                      </m:sup>
                    </m:sSup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68580" indent="0" algn="r" rtl="1">
                  <a:buNone/>
                </a:pPr>
                <a:r>
                  <a:rPr lang="ar-IQ" dirty="0"/>
                  <a:t> </a:t>
                </a:r>
                <a:endParaRPr lang="en-US" dirty="0"/>
              </a:p>
              <a:p>
                <a:pPr algn="r" rtl="1"/>
                <a:r>
                  <a:rPr lang="en-US" dirty="0"/>
                  <a:t>Example </a:t>
                </a:r>
              </a:p>
              <a:p>
                <a:pPr algn="r" rtl="1"/>
                <a:r>
                  <a:rPr lang="en-US" dirty="0"/>
                  <a:t>If </a:t>
                </a:r>
              </a:p>
              <a:p>
                <a:pPr algn="r" rtl="1"/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/>
                          <m:t>, </m:t>
                        </m:r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/>
                          <m:t>T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If     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36" r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61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منقول المصفوفة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en-US" dirty="0" smtClean="0"/>
                  <a:t>Theorem </a:t>
                </a:r>
              </a:p>
              <a:p>
                <a:pPr algn="r" rtl="1"/>
                <a:r>
                  <a:rPr lang="en-US" dirty="0"/>
                  <a:t>If A,B are matrix then </a:t>
                </a:r>
              </a:p>
              <a:p>
                <a:pPr algn="r" rtl="1"/>
                <a:r>
                  <a:rPr lang="en-US" dirty="0"/>
                  <a:t>1-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+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 i="1"/>
                      <m:t>+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𝐵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 , 3-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.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  <m:r>
                      <a:rPr lang="en-US" i="1"/>
                      <m:t>.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𝐴</m:t>
                        </m:r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</m:oMath>
                </a14:m>
                <a:endParaRPr lang="en-US" dirty="0"/>
              </a:p>
              <a:p>
                <a:pPr algn="r" rtl="1"/>
                <a:r>
                  <a:rPr lang="en-US" dirty="0"/>
                  <a:t>	=A	  2-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𝐴</m:t>
                            </m:r>
                          </m:e>
                          <m:sup>
                            <m:r>
                              <a:rPr lang="en-US" i="1"/>
                              <m:t>𝑇</m:t>
                            </m:r>
                          </m:sup>
                        </m:sSup>
                      </m:e>
                      <m:sup>
                        <m:r>
                          <a:rPr lang="en-US" i="1"/>
                          <m:t>𝑇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66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المحددات      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rtl="1"/>
                <a:r>
                  <a:rPr lang="en-US" dirty="0"/>
                  <a:t>Determinate of Matrix </a:t>
                </a:r>
              </a:p>
              <a:p>
                <a:pPr rtl="1"/>
                <a:r>
                  <a:rPr lang="ar-IQ" dirty="0"/>
                  <a:t>لكل مصفوفة مربعه </a:t>
                </a:r>
                <a:r>
                  <a:rPr lang="en-US" dirty="0"/>
                  <a:t>A</a:t>
                </a:r>
                <a:r>
                  <a:rPr lang="ar-IQ" dirty="0"/>
                  <a:t> محدد ويرمز للمحدد بالرمز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r>
                  <a:rPr lang="ar-IQ" dirty="0"/>
                  <a:t> نستخدم المستقيمات الرئيسية للدلالة على المحددات اي ان عندما تكتب الكميات الاربع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i="1"/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11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12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21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22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ar-IQ" dirty="0"/>
                  <a:t>  على الصورة التالية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ar-IQ" dirty="0"/>
                  <a:t> يقصد بذلك المقدار الجبري 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11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22</m:t>
                        </m:r>
                      </m:sub>
                    </m:sSub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12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21</m:t>
                        </m:r>
                      </m:sub>
                    </m:sSub>
                    <m:r>
                      <a:rPr lang="en-US" i="1"/>
                      <m:t>)</m:t>
                    </m:r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Example</a:t>
                </a:r>
              </a:p>
              <a:p>
                <a:pPr rtl="1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  <m:r>
                      <a:rPr lang="en-US" i="1"/>
                      <m:t>= −</m:t>
                    </m:r>
                    <m:r>
                      <a:rPr lang="en-US" i="1"/>
                      <m:t>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38" t="-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445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215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Matrix </vt:lpstr>
      <vt:lpstr>منقول المصفوفة           </vt:lpstr>
      <vt:lpstr>منقول المصفوفة          </vt:lpstr>
      <vt:lpstr>المحددات              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25</cp:revision>
  <dcterms:created xsi:type="dcterms:W3CDTF">2019-02-07T16:30:51Z</dcterms:created>
  <dcterms:modified xsi:type="dcterms:W3CDTF">2019-02-07T17:52:55Z</dcterms:modified>
</cp:coreProperties>
</file>