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sz="4800" b="1" dirty="0" smtClean="0">
                <a:solidFill>
                  <a:srgbClr val="7030A0"/>
                </a:solidFill>
                <a:cs typeface="Akhbar MT" pitchFamily="2" charset="-78"/>
              </a:rPr>
              <a:t>كيفية كتابة البحث العلمي في العلوم النفسية والتربوية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z="3600" dirty="0" smtClean="0">
                <a:solidFill>
                  <a:schemeClr val="accent6">
                    <a:lumMod val="75000"/>
                  </a:schemeClr>
                </a:solidFill>
                <a:cs typeface="PT Bold Heading" pitchFamily="2" charset="-78"/>
              </a:rPr>
              <a:t>الاستاذ المساعد </a:t>
            </a:r>
            <a:r>
              <a:rPr lang="ar-IQ" sz="3600" dirty="0" err="1" smtClean="0">
                <a:solidFill>
                  <a:schemeClr val="accent6">
                    <a:lumMod val="75000"/>
                  </a:schemeClr>
                </a:solidFill>
                <a:cs typeface="PT Bold Heading" pitchFamily="2" charset="-78"/>
              </a:rPr>
              <a:t>الدكتور:</a:t>
            </a:r>
            <a:endParaRPr lang="ar-IQ" sz="3600" dirty="0" smtClean="0">
              <a:solidFill>
                <a:schemeClr val="accent6">
                  <a:lumMod val="7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IQ" sz="3600" b="1" dirty="0" smtClean="0">
                <a:solidFill>
                  <a:schemeClr val="accent6">
                    <a:lumMod val="75000"/>
                  </a:schemeClr>
                </a:solidFill>
                <a:cs typeface="PT Bold Broken" pitchFamily="2" charset="-78"/>
              </a:rPr>
              <a:t>حيدر جليل </a:t>
            </a:r>
            <a:endParaRPr lang="ar-IQ" b="1" dirty="0" smtClean="0">
              <a:solidFill>
                <a:schemeClr val="accent6">
                  <a:lumMod val="75000"/>
                </a:schemeClr>
              </a:solidFill>
              <a:cs typeface="PT Bold Broken" pitchFamily="2" charset="-78"/>
            </a:endParaRPr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المتغير </a:t>
            </a:r>
            <a:r>
              <a:rPr lang="ar-IQ" smtClean="0"/>
              <a:t>التابع: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C00000"/>
                </a:solidFill>
              </a:rPr>
              <a:t>هو ذلك المتغير الذي يؤثر فيه متغير </a:t>
            </a:r>
            <a:r>
              <a:rPr lang="ar-IQ" dirty="0" err="1" smtClean="0">
                <a:solidFill>
                  <a:srgbClr val="C00000"/>
                </a:solidFill>
              </a:rPr>
              <a:t>اخر </a:t>
            </a:r>
            <a:r>
              <a:rPr lang="ar-IQ" dirty="0" smtClean="0">
                <a:solidFill>
                  <a:srgbClr val="C00000"/>
                </a:solidFill>
              </a:rPr>
              <a:t>,اي ان قيمته </a:t>
            </a:r>
            <a:r>
              <a:rPr lang="ar-IQ" dirty="0" err="1" smtClean="0">
                <a:solidFill>
                  <a:srgbClr val="C00000"/>
                </a:solidFill>
              </a:rPr>
              <a:t>تتائر</a:t>
            </a:r>
            <a:r>
              <a:rPr lang="ar-IQ" dirty="0" smtClean="0">
                <a:solidFill>
                  <a:srgbClr val="C00000"/>
                </a:solidFill>
              </a:rPr>
              <a:t> بالتغير الذي يطرأ  على قيم المتغير </a:t>
            </a:r>
            <a:r>
              <a:rPr lang="ar-IQ" dirty="0" err="1" smtClean="0">
                <a:solidFill>
                  <a:srgbClr val="C00000"/>
                </a:solidFill>
              </a:rPr>
              <a:t>المستقل </a:t>
            </a:r>
            <a:r>
              <a:rPr lang="ar-IQ" dirty="0" smtClean="0">
                <a:solidFill>
                  <a:srgbClr val="C00000"/>
                </a:solidFill>
              </a:rPr>
              <a:t>,بمعنى اخر المتغير التابع هو </a:t>
            </a:r>
            <a:r>
              <a:rPr lang="ar-IQ" dirty="0" err="1" smtClean="0">
                <a:solidFill>
                  <a:srgbClr val="C00000"/>
                </a:solidFill>
              </a:rPr>
              <a:t>النتيجة .</a:t>
            </a:r>
            <a:r>
              <a:rPr lang="ar-IQ" dirty="0" smtClean="0">
                <a:solidFill>
                  <a:srgbClr val="C00000"/>
                </a:solidFill>
              </a:rPr>
              <a:t> </a:t>
            </a:r>
            <a:r>
              <a:rPr lang="ar-IQ" dirty="0" err="1" smtClean="0">
                <a:solidFill>
                  <a:srgbClr val="C00000"/>
                </a:solidFill>
              </a:rPr>
              <a:t>واذا</a:t>
            </a:r>
            <a:r>
              <a:rPr lang="ar-IQ" dirty="0" smtClean="0">
                <a:solidFill>
                  <a:srgbClr val="C00000"/>
                </a:solidFill>
              </a:rPr>
              <a:t> افترضنا ان التعليم متغير مستقل وان الدخل متغير تابع فنه كلما ارتفعت درجة تعليم الفرد كلما ارتفع </a:t>
            </a:r>
            <a:r>
              <a:rPr lang="ar-IQ" dirty="0" err="1" smtClean="0">
                <a:solidFill>
                  <a:srgbClr val="C00000"/>
                </a:solidFill>
              </a:rPr>
              <a:t>دخله .</a:t>
            </a:r>
            <a:endParaRPr lang="ar-IQ" dirty="0" smtClean="0">
              <a:solidFill>
                <a:srgbClr val="C00000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C00000"/>
                </a:solidFill>
              </a:rPr>
              <a:t>المتغير المستقل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ويقصد </a:t>
            </a:r>
            <a:r>
              <a:rPr lang="ar-IQ" dirty="0" err="1" smtClean="0">
                <a:solidFill>
                  <a:srgbClr val="0070C0"/>
                </a:solidFill>
              </a:rPr>
              <a:t>به</a:t>
            </a:r>
            <a:r>
              <a:rPr lang="ar-IQ" dirty="0" smtClean="0">
                <a:solidFill>
                  <a:srgbClr val="0070C0"/>
                </a:solidFill>
              </a:rPr>
              <a:t> المتغير الذي يؤثر فيه متغير اخر أو نه المتغير الذي يؤدي التغير في قيمة الى احدث تغير في قيم متغير </a:t>
            </a:r>
            <a:r>
              <a:rPr lang="ar-IQ" dirty="0" err="1" smtClean="0">
                <a:solidFill>
                  <a:srgbClr val="0070C0"/>
                </a:solidFill>
              </a:rPr>
              <a:t>اخر </a:t>
            </a:r>
            <a:r>
              <a:rPr lang="ar-IQ" dirty="0" smtClean="0">
                <a:solidFill>
                  <a:srgbClr val="0070C0"/>
                </a:solidFill>
              </a:rPr>
              <a:t>, بمعنى اخر هوة المتغير المستقل هو السبب الذي يؤدي الى حدوث ظاهرة او تغير </a:t>
            </a:r>
            <a:r>
              <a:rPr lang="ar-IQ" dirty="0" err="1" smtClean="0">
                <a:solidFill>
                  <a:srgbClr val="0070C0"/>
                </a:solidFill>
              </a:rPr>
              <a:t>آخر .</a:t>
            </a:r>
            <a:endParaRPr lang="ar-IQ" dirty="0" smtClean="0">
              <a:solidFill>
                <a:srgbClr val="0070C0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</TotalTime>
  <Words>107</Words>
  <Application>Microsoft Office PowerPoint</Application>
  <PresentationFormat>عرض على الشاشة (3:4)‏</PresentationFormat>
  <Paragraphs>7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مسبوك</vt:lpstr>
      <vt:lpstr>كيفية كتابة البحث العلمي في العلوم النفسية والتربوية </vt:lpstr>
      <vt:lpstr>المتغير التابع:</vt:lpstr>
      <vt:lpstr>المتغير المستقل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Areedo</dc:creator>
  <cp:lastModifiedBy>Areedo</cp:lastModifiedBy>
  <cp:revision>7</cp:revision>
  <dcterms:created xsi:type="dcterms:W3CDTF">2018-12-30T17:48:02Z</dcterms:created>
  <dcterms:modified xsi:type="dcterms:W3CDTF">2019-01-31T18:56:03Z</dcterms:modified>
</cp:coreProperties>
</file>