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513CED8-6F8C-294D-BA51-E260F5AC3E45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F5E186C-BBA8-A948-B208-E1FA67453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44" y="3105181"/>
            <a:ext cx="7196328" cy="1470025"/>
          </a:xfrm>
        </p:spPr>
        <p:txBody>
          <a:bodyPr/>
          <a:lstStyle/>
          <a:p>
            <a:r>
              <a:rPr lang="en-US" sz="6200" b="1" dirty="0" smtClean="0"/>
              <a:t>Types of Writing </a:t>
            </a:r>
            <a:endParaRPr lang="en-US" sz="6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003798"/>
            <a:ext cx="7196328" cy="98755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I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 write for different reasons or purposes.  </a:t>
            </a:r>
          </a:p>
          <a:p>
            <a:r>
              <a:rPr lang="en-US" sz="4000" dirty="0" smtClean="0"/>
              <a:t>These purposes can be grouped under types of writing.  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Types of Writing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Narrative</a:t>
            </a:r>
          </a:p>
          <a:p>
            <a:r>
              <a:rPr lang="en-US" sz="4000" dirty="0" smtClean="0"/>
              <a:t>Descriptive</a:t>
            </a:r>
          </a:p>
          <a:p>
            <a:r>
              <a:rPr lang="en-US" sz="4000" dirty="0" smtClean="0"/>
              <a:t>Expository</a:t>
            </a:r>
          </a:p>
          <a:p>
            <a:r>
              <a:rPr lang="en-US" sz="4000" dirty="0" smtClean="0"/>
              <a:t>Persuasive</a:t>
            </a:r>
          </a:p>
          <a:p>
            <a:r>
              <a:rPr lang="en-US" sz="4000" dirty="0" smtClean="0"/>
              <a:t>Creative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2497" y="4735300"/>
            <a:ext cx="3657600" cy="14332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latin typeface="Curlz MT"/>
                <a:cs typeface="Curlz MT"/>
              </a:rPr>
              <a:t>*Note: These writing types can overlap.</a:t>
            </a:r>
            <a:endParaRPr lang="en-US" sz="3400" b="1" dirty="0">
              <a:latin typeface="Curlz MT"/>
              <a:cs typeface="Curlz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recounts a personal experience in the form of a story and always includes characters, setting, and plot </a:t>
            </a:r>
          </a:p>
          <a:p>
            <a:r>
              <a:rPr lang="en-US" sz="3900" dirty="0" smtClean="0"/>
              <a:t>Examples: short story, novel, narrative poem, journal</a:t>
            </a:r>
          </a:p>
          <a:p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100" dirty="0" smtClean="0"/>
              <a:t>uses vivid images to describe a person, place, or event so that the topic can be clearly “seen” in the reader’s mind.</a:t>
            </a:r>
          </a:p>
          <a:p>
            <a:r>
              <a:rPr lang="en-US" sz="4100" dirty="0" smtClean="0"/>
              <a:t>Examples: menu, travel brochure, poster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sz="4100" dirty="0" smtClean="0"/>
              <a:t>provides information that explains, clarifies, or defines</a:t>
            </a:r>
          </a:p>
          <a:p>
            <a:r>
              <a:rPr lang="en-US" sz="4100" dirty="0" smtClean="0"/>
              <a:t>Examples: essay, research paper, report, manual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gives an opinion using facts that attempts to convince a reader to agree with a writer’s belief</a:t>
            </a:r>
          </a:p>
          <a:p>
            <a:r>
              <a:rPr lang="en-US" sz="3900" dirty="0" smtClean="0"/>
              <a:t>Examples: movie review, restaurant critique, letter to a newspaper editor, essay</a:t>
            </a:r>
          </a:p>
          <a:p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100" dirty="0" smtClean="0"/>
              <a:t>entertains the reader</a:t>
            </a:r>
          </a:p>
          <a:p>
            <a:r>
              <a:rPr lang="en-US" sz="4100" dirty="0" smtClean="0"/>
              <a:t>Examples: short story, novel, poem, play</a:t>
            </a:r>
          </a:p>
          <a:p>
            <a:pPr>
              <a:buNone/>
            </a:pPr>
            <a:r>
              <a:rPr lang="en-US" sz="41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-537394"/>
            <a:ext cx="7612063" cy="1417638"/>
          </a:xfrm>
        </p:spPr>
        <p:txBody>
          <a:bodyPr anchor="b"/>
          <a:lstStyle/>
          <a:p>
            <a:r>
              <a:rPr lang="en-US" dirty="0" smtClean="0"/>
              <a:t>Answer these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1741714"/>
            <a:ext cx="3657600" cy="5116286"/>
          </a:xfrm>
        </p:spPr>
        <p:txBody>
          <a:bodyPr>
            <a:normAutofit/>
          </a:bodyPr>
          <a:lstStyle/>
          <a:p>
            <a:r>
              <a:rPr lang="en-US" sz="4300" dirty="0" smtClean="0"/>
              <a:t>Narrative</a:t>
            </a:r>
          </a:p>
          <a:p>
            <a:r>
              <a:rPr lang="en-US" sz="4300" dirty="0" smtClean="0"/>
              <a:t>Descriptive</a:t>
            </a:r>
          </a:p>
          <a:p>
            <a:r>
              <a:rPr lang="en-US" sz="4300" dirty="0" smtClean="0"/>
              <a:t>Expository</a:t>
            </a:r>
          </a:p>
          <a:p>
            <a:r>
              <a:rPr lang="en-US" sz="4300" dirty="0" smtClean="0"/>
              <a:t>Persuasive</a:t>
            </a:r>
          </a:p>
          <a:p>
            <a:r>
              <a:rPr lang="en-US" sz="4300" dirty="0" smtClean="0"/>
              <a:t>Creative</a:t>
            </a:r>
          </a:p>
          <a:p>
            <a:endParaRPr lang="en-US" sz="4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6" y="1741714"/>
            <a:ext cx="4424363" cy="511628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Explain which type of writing you enjoy writing.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Explain which type of writing is most difficult for you to write.  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51</TotalTime>
  <Words>216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Habitat</vt:lpstr>
      <vt:lpstr>Types of Writing </vt:lpstr>
      <vt:lpstr>So, what do I write?</vt:lpstr>
      <vt:lpstr>Types of Writing </vt:lpstr>
      <vt:lpstr>Narrative Writing</vt:lpstr>
      <vt:lpstr>Descriptive Writing</vt:lpstr>
      <vt:lpstr>Expository Writing</vt:lpstr>
      <vt:lpstr>Persuasive Writing</vt:lpstr>
      <vt:lpstr>Creative Writing</vt:lpstr>
      <vt:lpstr>Answer these questions.</vt:lpstr>
    </vt:vector>
  </TitlesOfParts>
  <Company>DSBPC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Types of Writing</dc:title>
  <dc:creator>CSRMS DSBPC</dc:creator>
  <cp:lastModifiedBy>Adam</cp:lastModifiedBy>
  <cp:revision>8</cp:revision>
  <dcterms:created xsi:type="dcterms:W3CDTF">2009-10-16T14:09:59Z</dcterms:created>
  <dcterms:modified xsi:type="dcterms:W3CDTF">2013-05-06T00:49:21Z</dcterms:modified>
</cp:coreProperties>
</file>