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56" r:id="rId3"/>
    <p:sldId id="257"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6212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1719165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62197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C7836DE-AFB1-4D61-A955-E9B1DD345470}" type="datetimeFigureOut">
              <a:rPr lang="ar-IQ" smtClean="0"/>
              <a:pPr/>
              <a:t>01/06/1440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D33C7CE-991C-4391-AFEA-FD6968D88AC3}" type="slidenum">
              <a:rPr lang="ar-IQ" smtClean="0">
                <a:solidFill>
                  <a:srgbClr val="94C600"/>
                </a:solidFill>
              </a:rPr>
              <a:pPr/>
              <a:t>‹#›</a:t>
            </a:fld>
            <a:endParaRPr lang="ar-IQ">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877762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709630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9114230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6" name="Footer Placeholder 5"/>
          <p:cNvSpPr>
            <a:spLocks noGrp="1"/>
          </p:cNvSpPr>
          <p:nvPr>
            <p:ph type="ftr" sz="quarter" idx="11"/>
          </p:nvPr>
        </p:nvSpPr>
        <p:spPr/>
        <p:txBody>
          <a:bodyPr/>
          <a:lstStyle/>
          <a:p>
            <a:endParaRPr lang="ar-IQ">
              <a:solidFill>
                <a:srgbClr val="94C600"/>
              </a:solidFill>
            </a:endParaRPr>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extLst>
      <p:ext uri="{BB962C8B-B14F-4D97-AF65-F5344CB8AC3E}">
        <p14:creationId xmlns:p14="http://schemas.microsoft.com/office/powerpoint/2010/main" val="3374028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8" name="Footer Placeholder 7"/>
          <p:cNvSpPr>
            <a:spLocks noGrp="1"/>
          </p:cNvSpPr>
          <p:nvPr>
            <p:ph type="ftr" sz="quarter" idx="11"/>
          </p:nvPr>
        </p:nvSpPr>
        <p:spPr/>
        <p:txBody>
          <a:bodyPr/>
          <a:lstStyle/>
          <a:p>
            <a:endParaRPr lang="ar-IQ">
              <a:solidFill>
                <a:srgbClr val="94C600"/>
              </a:solidFill>
            </a:endParaRPr>
          </a:p>
        </p:txBody>
      </p:sp>
      <p:sp>
        <p:nvSpPr>
          <p:cNvPr id="9" name="Slide Number Placeholder 8"/>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6784180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4" name="Footer Placeholder 3"/>
          <p:cNvSpPr>
            <a:spLocks noGrp="1"/>
          </p:cNvSpPr>
          <p:nvPr>
            <p:ph type="ftr" sz="quarter" idx="11"/>
          </p:nvPr>
        </p:nvSpPr>
        <p:spPr/>
        <p:txBody>
          <a:bodyPr/>
          <a:lstStyle/>
          <a:p>
            <a:endParaRPr lang="ar-IQ">
              <a:solidFill>
                <a:srgbClr val="94C600"/>
              </a:solidFill>
            </a:endParaRPr>
          </a:p>
        </p:txBody>
      </p:sp>
      <p:sp>
        <p:nvSpPr>
          <p:cNvPr id="5" name="Slide Number Placeholder 4"/>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5045826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3" name="Footer Placeholder 2"/>
          <p:cNvSpPr>
            <a:spLocks noGrp="1"/>
          </p:cNvSpPr>
          <p:nvPr>
            <p:ph type="ftr" sz="quarter" idx="11"/>
          </p:nvPr>
        </p:nvSpPr>
        <p:spPr/>
        <p:txBody>
          <a:bodyPr/>
          <a:lstStyle/>
          <a:p>
            <a:endParaRPr lang="ar-IQ">
              <a:solidFill>
                <a:srgbClr val="94C600"/>
              </a:solidFill>
            </a:endParaRPr>
          </a:p>
        </p:txBody>
      </p:sp>
      <p:sp>
        <p:nvSpPr>
          <p:cNvPr id="4" name="Slide Number Placeholder 3"/>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4751710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extLst>
      <p:ext uri="{BB962C8B-B14F-4D97-AF65-F5344CB8AC3E}">
        <p14:creationId xmlns:p14="http://schemas.microsoft.com/office/powerpoint/2010/main" val="342601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39842331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solidFill>
                <a:srgbClr val="94C600"/>
              </a:solidFill>
            </a:endParaRPr>
          </a:p>
        </p:txBody>
      </p:sp>
      <p:sp>
        <p:nvSpPr>
          <p:cNvPr id="7" name="Slide Number Placeholder 6"/>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4610250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31029760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C7836DE-AFB1-4D61-A955-E9B1DD345470}" type="datetimeFigureOut">
              <a:rPr lang="ar-IQ" smtClean="0"/>
              <a:pPr/>
              <a:t>01/06/1440</a:t>
            </a:fld>
            <a:endParaRPr lang="ar-IQ"/>
          </a:p>
        </p:txBody>
      </p:sp>
      <p:sp>
        <p:nvSpPr>
          <p:cNvPr id="5" name="Footer Placeholder 4"/>
          <p:cNvSpPr>
            <a:spLocks noGrp="1"/>
          </p:cNvSpPr>
          <p:nvPr>
            <p:ph type="ftr" sz="quarter" idx="11"/>
          </p:nvPr>
        </p:nvSpPr>
        <p:spPr/>
        <p:txBody>
          <a:bodyPr/>
          <a:lstStyle/>
          <a:p>
            <a:endParaRPr lang="ar-IQ">
              <a:solidFill>
                <a:srgbClr val="94C600"/>
              </a:solidFill>
            </a:endParaRPr>
          </a:p>
        </p:txBody>
      </p:sp>
      <p:sp>
        <p:nvSpPr>
          <p:cNvPr id="6" name="Slide Number Placeholder 5"/>
          <p:cNvSpPr>
            <a:spLocks noGrp="1"/>
          </p:cNvSpPr>
          <p:nvPr>
            <p:ph type="sldNum" sz="quarter" idx="12"/>
          </p:nvPr>
        </p:nvSpPr>
        <p:spPr/>
        <p:txBody>
          <a:bodyPr/>
          <a:lstStyle/>
          <a:p>
            <a:fld id="{CD33C7CE-991C-4391-AFEA-FD6968D88AC3}" type="slidenum">
              <a:rPr lang="ar-IQ" smtClean="0"/>
              <a:pPr/>
              <a:t>‹#›</a:t>
            </a:fld>
            <a:endParaRPr lang="ar-IQ"/>
          </a:p>
        </p:txBody>
      </p:sp>
    </p:spTree>
    <p:extLst>
      <p:ext uri="{BB962C8B-B14F-4D97-AF65-F5344CB8AC3E}">
        <p14:creationId xmlns:p14="http://schemas.microsoft.com/office/powerpoint/2010/main" val="205806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389701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792348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2771E5D-56C4-4DE9-A71B-43AEB17F655E}" type="datetimeFigureOut">
              <a:rPr lang="ar-IQ" smtClean="0"/>
              <a:t>01/06/1440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4258711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2771E5D-56C4-4DE9-A71B-43AEB17F655E}" type="datetimeFigureOut">
              <a:rPr lang="ar-IQ" smtClean="0"/>
              <a:t>01/06/1440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11294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2771E5D-56C4-4DE9-A71B-43AEB17F655E}" type="datetimeFigureOut">
              <a:rPr lang="ar-IQ" smtClean="0"/>
              <a:t>01/06/1440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286581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4225220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771E5D-56C4-4DE9-A71B-43AEB17F655E}" type="datetimeFigureOut">
              <a:rPr lang="ar-IQ" smtClean="0"/>
              <a:t>01/06/1440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A6D21E6-820F-432C-BEE4-74B5529AD7FA}" type="slidenum">
              <a:rPr lang="ar-IQ" smtClean="0"/>
              <a:t>‹#›</a:t>
            </a:fld>
            <a:endParaRPr lang="ar-IQ"/>
          </a:p>
        </p:txBody>
      </p:sp>
    </p:spTree>
    <p:extLst>
      <p:ext uri="{BB962C8B-B14F-4D97-AF65-F5344CB8AC3E}">
        <p14:creationId xmlns:p14="http://schemas.microsoft.com/office/powerpoint/2010/main" val="990036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771E5D-56C4-4DE9-A71B-43AEB17F655E}" type="datetimeFigureOut">
              <a:rPr lang="ar-IQ" smtClean="0"/>
              <a:t>01/06/1440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A6D21E6-820F-432C-BEE4-74B5529AD7FA}" type="slidenum">
              <a:rPr lang="ar-IQ" smtClean="0"/>
              <a:t>‹#›</a:t>
            </a:fld>
            <a:endParaRPr lang="ar-IQ"/>
          </a:p>
        </p:txBody>
      </p:sp>
    </p:spTree>
    <p:extLst>
      <p:ext uri="{BB962C8B-B14F-4D97-AF65-F5344CB8AC3E}">
        <p14:creationId xmlns:p14="http://schemas.microsoft.com/office/powerpoint/2010/main" val="154512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C7836DE-AFB1-4D61-A955-E9B1DD345470}" type="datetimeFigureOut">
              <a:rPr lang="ar-IQ" smtClean="0"/>
              <a:pPr/>
              <a:t>01/06/1440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D33C7CE-991C-4391-AFEA-FD6968D88AC3}" type="slidenum">
              <a:rPr lang="ar-IQ" smtClean="0"/>
              <a:pPr/>
              <a:t>‹#›</a:t>
            </a:fld>
            <a:endParaRPr lang="ar-IQ"/>
          </a:p>
        </p:txBody>
      </p:sp>
    </p:spTree>
    <p:extLst>
      <p:ext uri="{BB962C8B-B14F-4D97-AF65-F5344CB8AC3E}">
        <p14:creationId xmlns:p14="http://schemas.microsoft.com/office/powerpoint/2010/main" val="3666465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59025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476672"/>
            <a:ext cx="7024744" cy="576064"/>
          </a:xfrm>
        </p:spPr>
        <p:txBody>
          <a:bodyPr>
            <a:normAutofit/>
          </a:bodyPr>
          <a:lstStyle/>
          <a:p>
            <a:pPr algn="ctr"/>
            <a:r>
              <a:rPr lang="ar-IQ" sz="2800" dirty="0" smtClean="0">
                <a:latin typeface="Arial" pitchFamily="34" charset="0"/>
                <a:cs typeface="Arial" pitchFamily="34" charset="0"/>
              </a:rPr>
              <a:t>احوال ايران من 1942 حتى 1945</a:t>
            </a:r>
            <a:endParaRPr lang="ar-IQ" sz="2800" dirty="0">
              <a:latin typeface="Arial" pitchFamily="34" charset="0"/>
              <a:cs typeface="Arial" pitchFamily="34" charset="0"/>
            </a:endParaRPr>
          </a:p>
        </p:txBody>
      </p:sp>
      <p:sp>
        <p:nvSpPr>
          <p:cNvPr id="3" name="عنصر نائب للمحتوى 2"/>
          <p:cNvSpPr>
            <a:spLocks noGrp="1"/>
          </p:cNvSpPr>
          <p:nvPr>
            <p:ph idx="1"/>
          </p:nvPr>
        </p:nvSpPr>
        <p:spPr>
          <a:xfrm>
            <a:off x="611560" y="1196752"/>
            <a:ext cx="7920880" cy="5256584"/>
          </a:xfrm>
        </p:spPr>
        <p:txBody>
          <a:bodyPr>
            <a:normAutofit fontScale="92500" lnSpcReduction="20000"/>
          </a:bodyPr>
          <a:lstStyle/>
          <a:p>
            <a:r>
              <a:rPr lang="ar-IQ" sz="2000" dirty="0" smtClean="0">
                <a:latin typeface="Arial" pitchFamily="34" charset="0"/>
                <a:cs typeface="Arial" pitchFamily="34" charset="0"/>
              </a:rPr>
              <a:t>شكل قوام السلطنة الحومة بعد 30 تموز1942 انسجاما مع رغبة الحلفاء ورغبة كثير من اعضاء المجلس  ،سعى الى الحد من سلطات الشاه  ، واستجاب لطلبات دول الحلفاء بإصدار اوراق نقدية جديدة  مقابل الحصول على الحنطة، ولكنه لم يستطع فعل شيء حتى قامت المظاهرات واسقطت الحكومة في شباط 1943.</a:t>
            </a:r>
          </a:p>
          <a:p>
            <a:r>
              <a:rPr lang="ar-IQ" sz="2000" dirty="0" smtClean="0">
                <a:latin typeface="Arial" pitchFamily="34" charset="0"/>
                <a:cs typeface="Arial" pitchFamily="34" charset="0"/>
              </a:rPr>
              <a:t>كلف الشاه علي سهيلي بالوزارة  والتي اعلنت الحرب ضد الالمان بعد ان زاد الجيش الامريكي اعماله في ايران ونقل مقره </a:t>
            </a:r>
            <a:r>
              <a:rPr lang="ar-IQ" sz="2000" smtClean="0">
                <a:latin typeface="Arial" pitchFamily="34" charset="0"/>
                <a:cs typeface="Arial" pitchFamily="34" charset="0"/>
              </a:rPr>
              <a:t>من البصرة  </a:t>
            </a:r>
            <a:r>
              <a:rPr lang="ar-IQ" sz="2000" dirty="0" smtClean="0">
                <a:latin typeface="Arial" pitchFamily="34" charset="0"/>
                <a:cs typeface="Arial" pitchFamily="34" charset="0"/>
              </a:rPr>
              <a:t>الى طهران ، تم عقد قمة عالمية في طهران (روزفلت ، ستالين ، تشرشل ) زكان فرصة ثمينة لمتابعة القضية الايرانية والتفاهم  السياسي حولها ،لم تتحسن الحالة الاقتصادية  وزادت الاسعار ،استعان سهيلي بالخبير المالي الامريكي  وعمل على تحقيق التوازن في الميزانية العامة وخفض اعداد الجيش  ولكن الشاه عارض ذلك ،جرت انتخابات الدورة 14 للمجلس ،استقال سهيلي في 6 اذار 1944.</a:t>
            </a:r>
          </a:p>
          <a:p>
            <a:r>
              <a:rPr lang="ar-IQ" sz="2000" dirty="0" smtClean="0">
                <a:latin typeface="Arial" pitchFamily="34" charset="0"/>
                <a:cs typeface="Arial" pitchFamily="34" charset="0"/>
              </a:rPr>
              <a:t>اختار البرلمان محمد سعيد لكونه دبلوماسيا محترفا ومستقلا ومقبولا لدى الحلفاء  ونزيها ،عمل على تقسيم ميزانية الجيش الى اقساط شهرية .</a:t>
            </a:r>
          </a:p>
          <a:p>
            <a:r>
              <a:rPr lang="ar-IQ" sz="2000" dirty="0" smtClean="0">
                <a:latin typeface="Arial" pitchFamily="34" charset="0"/>
                <a:cs typeface="Arial" pitchFamily="34" charset="0"/>
              </a:rPr>
              <a:t>في مطلع 1944 طلبت امريكا امتيازات نفطية  في الجنوب  ووافقت الحكومة ولكن لم يتم الاتفاق بسبب معارضة الاتحاد السوفياتي  الذي قدم لطلب امتيازات في الشمال ،ولم تمنح اي امتياز الابعد ان تتحسن الحالة الاقتصادية والمالية في العالم </a:t>
            </a:r>
          </a:p>
          <a:p>
            <a:r>
              <a:rPr lang="ar-IQ" sz="2000" dirty="0" smtClean="0">
                <a:latin typeface="Arial" pitchFamily="34" charset="0"/>
                <a:cs typeface="Arial" pitchFamily="34" charset="0"/>
              </a:rPr>
              <a:t>قدم الدكتور محمد مصدق  اقتراحا واصبح قانونا  منعت الحكومة من الدخول بمفاوضات مع الدول الاجنبية، </a:t>
            </a:r>
          </a:p>
          <a:p>
            <a:r>
              <a:rPr lang="ar-IQ" sz="2000" dirty="0" smtClean="0">
                <a:latin typeface="Arial" pitchFamily="34" charset="0"/>
                <a:cs typeface="Arial" pitchFamily="34" charset="0"/>
              </a:rPr>
              <a:t>شكل مرتضى قلي بيات الوزارة في كانون الاول 1944 ولكنها لم تصمد  وخرجت المظاهرات وسقطت الحكومة في نيسان 1945 ، واتفق المجلس على محسن الصدر للوزارة  لكونه متشدد ومتزمت  وقاطعها ها البرلمان  3 اشهر ولكنه صادق عليها بعد التطورات في أذربيجان ولم تستمر الا ستة اشهر  واستقالت في ت11945 </a:t>
            </a:r>
            <a:endParaRPr lang="ar-IQ" sz="2000" dirty="0">
              <a:latin typeface="Arial" pitchFamily="34" charset="0"/>
              <a:cs typeface="Arial" pitchFamily="34" charset="0"/>
            </a:endParaRPr>
          </a:p>
        </p:txBody>
      </p:sp>
    </p:spTree>
    <p:extLst>
      <p:ext uri="{BB962C8B-B14F-4D97-AF65-F5344CB8AC3E}">
        <p14:creationId xmlns:p14="http://schemas.microsoft.com/office/powerpoint/2010/main" val="259007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2</vt:i4>
      </vt:variant>
      <vt:variant>
        <vt:lpstr>عناوين الشرائح</vt:lpstr>
      </vt:variant>
      <vt:variant>
        <vt:i4>2</vt:i4>
      </vt:variant>
    </vt:vector>
  </HeadingPairs>
  <TitlesOfParts>
    <vt:vector size="4" baseType="lpstr">
      <vt:lpstr>نسق Office</vt:lpstr>
      <vt:lpstr>أوستن</vt:lpstr>
      <vt:lpstr>عرض تقديمي في PowerPoint</vt:lpstr>
      <vt:lpstr>احوال ايران من 1942 حتى 1945</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DR.Ahmed Saker 2O11</dc:creator>
  <cp:lastModifiedBy>DR.Ahmed Saker 2O11</cp:lastModifiedBy>
  <cp:revision>1</cp:revision>
  <dcterms:created xsi:type="dcterms:W3CDTF">2019-02-06T14:58:16Z</dcterms:created>
  <dcterms:modified xsi:type="dcterms:W3CDTF">2019-02-06T14:58:46Z</dcterms:modified>
</cp:coreProperties>
</file>