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 id="2147483660" r:id="rId2"/>
  </p:sldMasterIdLst>
  <p:sldIdLst>
    <p:sldId id="256" r:id="rId3"/>
    <p:sldId id="257" r:id="rId4"/>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B9243A5C-D5F6-4ACE-9E53-65B4CD5A26D5}" type="datetimeFigureOut">
              <a:rPr lang="ar-IQ" smtClean="0"/>
              <a:t>01/06/1440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946BF7DE-A774-4D13-BAE4-4D542F9EA087}" type="slidenum">
              <a:rPr lang="ar-IQ" smtClean="0"/>
              <a:t>‹#›</a:t>
            </a:fld>
            <a:endParaRPr lang="ar-IQ"/>
          </a:p>
        </p:txBody>
      </p:sp>
    </p:spTree>
    <p:extLst>
      <p:ext uri="{BB962C8B-B14F-4D97-AF65-F5344CB8AC3E}">
        <p14:creationId xmlns:p14="http://schemas.microsoft.com/office/powerpoint/2010/main" val="3414179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B9243A5C-D5F6-4ACE-9E53-65B4CD5A26D5}" type="datetimeFigureOut">
              <a:rPr lang="ar-IQ" smtClean="0"/>
              <a:t>01/06/1440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946BF7DE-A774-4D13-BAE4-4D542F9EA087}" type="slidenum">
              <a:rPr lang="ar-IQ" smtClean="0"/>
              <a:t>‹#›</a:t>
            </a:fld>
            <a:endParaRPr lang="ar-IQ"/>
          </a:p>
        </p:txBody>
      </p:sp>
    </p:spTree>
    <p:extLst>
      <p:ext uri="{BB962C8B-B14F-4D97-AF65-F5344CB8AC3E}">
        <p14:creationId xmlns:p14="http://schemas.microsoft.com/office/powerpoint/2010/main" val="1087428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B9243A5C-D5F6-4ACE-9E53-65B4CD5A26D5}" type="datetimeFigureOut">
              <a:rPr lang="ar-IQ" smtClean="0"/>
              <a:t>01/06/1440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946BF7DE-A774-4D13-BAE4-4D542F9EA087}" type="slidenum">
              <a:rPr lang="ar-IQ" smtClean="0"/>
              <a:t>‹#›</a:t>
            </a:fld>
            <a:endParaRPr lang="ar-IQ"/>
          </a:p>
        </p:txBody>
      </p:sp>
    </p:spTree>
    <p:extLst>
      <p:ext uri="{BB962C8B-B14F-4D97-AF65-F5344CB8AC3E}">
        <p14:creationId xmlns:p14="http://schemas.microsoft.com/office/powerpoint/2010/main" val="18521886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FC7836DE-AFB1-4D61-A955-E9B1DD345470}" type="datetimeFigureOut">
              <a:rPr lang="ar-IQ" smtClean="0"/>
              <a:pPr/>
              <a:t>01/06/1440</a:t>
            </a:fld>
            <a:endParaRPr lang="ar-IQ"/>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ar-IQ">
              <a:solidFill>
                <a:srgbClr val="94C600"/>
              </a:solidFill>
            </a:endParaRP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CD33C7CE-991C-4391-AFEA-FD6968D88AC3}" type="slidenum">
              <a:rPr lang="ar-IQ" smtClean="0">
                <a:solidFill>
                  <a:srgbClr val="94C600"/>
                </a:solidFill>
              </a:rPr>
              <a:pPr/>
              <a:t>‹#›</a:t>
            </a:fld>
            <a:endParaRPr lang="ar-IQ">
              <a:solidFill>
                <a:srgbClr val="94C600"/>
              </a:solidFill>
            </a:endParaRP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9521378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FC7836DE-AFB1-4D61-A955-E9B1DD345470}" type="datetimeFigureOut">
              <a:rPr lang="ar-IQ" smtClean="0"/>
              <a:pPr/>
              <a:t>01/06/1440</a:t>
            </a:fld>
            <a:endParaRPr lang="ar-IQ"/>
          </a:p>
        </p:txBody>
      </p:sp>
      <p:sp>
        <p:nvSpPr>
          <p:cNvPr id="5" name="Footer Placeholder 4"/>
          <p:cNvSpPr>
            <a:spLocks noGrp="1"/>
          </p:cNvSpPr>
          <p:nvPr>
            <p:ph type="ftr" sz="quarter" idx="11"/>
          </p:nvPr>
        </p:nvSpPr>
        <p:spPr/>
        <p:txBody>
          <a:bodyPr/>
          <a:lstStyle/>
          <a:p>
            <a:endParaRPr lang="ar-IQ">
              <a:solidFill>
                <a:srgbClr val="94C600"/>
              </a:solidFill>
            </a:endParaRPr>
          </a:p>
        </p:txBody>
      </p:sp>
      <p:sp>
        <p:nvSpPr>
          <p:cNvPr id="6" name="Slide Number Placeholder 5"/>
          <p:cNvSpPr>
            <a:spLocks noGrp="1"/>
          </p:cNvSpPr>
          <p:nvPr>
            <p:ph type="sldNum" sz="quarter" idx="12"/>
          </p:nvPr>
        </p:nvSpPr>
        <p:spPr/>
        <p:txBody>
          <a:bodyPr/>
          <a:lstStyle/>
          <a:p>
            <a:fld id="{CD33C7CE-991C-4391-AFEA-FD6968D88AC3}" type="slidenum">
              <a:rPr lang="ar-IQ" smtClean="0"/>
              <a:pPr/>
              <a:t>‹#›</a:t>
            </a:fld>
            <a:endParaRPr lang="ar-IQ"/>
          </a:p>
        </p:txBody>
      </p:sp>
    </p:spTree>
    <p:extLst>
      <p:ext uri="{BB962C8B-B14F-4D97-AF65-F5344CB8AC3E}">
        <p14:creationId xmlns:p14="http://schemas.microsoft.com/office/powerpoint/2010/main" val="26748450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FC7836DE-AFB1-4D61-A955-E9B1DD345470}" type="datetimeFigureOut">
              <a:rPr lang="ar-IQ" smtClean="0"/>
              <a:pPr/>
              <a:t>01/06/1440</a:t>
            </a:fld>
            <a:endParaRPr lang="ar-IQ"/>
          </a:p>
        </p:txBody>
      </p:sp>
      <p:sp>
        <p:nvSpPr>
          <p:cNvPr id="5" name="Footer Placeholder 4"/>
          <p:cNvSpPr>
            <a:spLocks noGrp="1"/>
          </p:cNvSpPr>
          <p:nvPr>
            <p:ph type="ftr" sz="quarter" idx="11"/>
          </p:nvPr>
        </p:nvSpPr>
        <p:spPr/>
        <p:txBody>
          <a:bodyPr/>
          <a:lstStyle/>
          <a:p>
            <a:endParaRPr lang="ar-IQ">
              <a:solidFill>
                <a:srgbClr val="94C600"/>
              </a:solidFill>
            </a:endParaRPr>
          </a:p>
        </p:txBody>
      </p:sp>
      <p:sp>
        <p:nvSpPr>
          <p:cNvPr id="6" name="Slide Number Placeholder 5"/>
          <p:cNvSpPr>
            <a:spLocks noGrp="1"/>
          </p:cNvSpPr>
          <p:nvPr>
            <p:ph type="sldNum" sz="quarter" idx="12"/>
          </p:nvPr>
        </p:nvSpPr>
        <p:spPr/>
        <p:txBody>
          <a:bodyPr/>
          <a:lstStyle/>
          <a:p>
            <a:fld id="{CD33C7CE-991C-4391-AFEA-FD6968D88AC3}" type="slidenum">
              <a:rPr lang="ar-IQ" smtClean="0"/>
              <a:pPr/>
              <a:t>‹#›</a:t>
            </a:fld>
            <a:endParaRPr lang="ar-IQ"/>
          </a:p>
        </p:txBody>
      </p:sp>
    </p:spTree>
    <p:extLst>
      <p:ext uri="{BB962C8B-B14F-4D97-AF65-F5344CB8AC3E}">
        <p14:creationId xmlns:p14="http://schemas.microsoft.com/office/powerpoint/2010/main" val="31524329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5" name="Date Placeholder 4"/>
          <p:cNvSpPr>
            <a:spLocks noGrp="1"/>
          </p:cNvSpPr>
          <p:nvPr>
            <p:ph type="dt" sz="half" idx="10"/>
          </p:nvPr>
        </p:nvSpPr>
        <p:spPr/>
        <p:txBody>
          <a:bodyPr/>
          <a:lstStyle/>
          <a:p>
            <a:fld id="{FC7836DE-AFB1-4D61-A955-E9B1DD345470}" type="datetimeFigureOut">
              <a:rPr lang="ar-IQ" smtClean="0"/>
              <a:pPr/>
              <a:t>01/06/1440</a:t>
            </a:fld>
            <a:endParaRPr lang="ar-IQ"/>
          </a:p>
        </p:txBody>
      </p:sp>
      <p:sp>
        <p:nvSpPr>
          <p:cNvPr id="6" name="Footer Placeholder 5"/>
          <p:cNvSpPr>
            <a:spLocks noGrp="1"/>
          </p:cNvSpPr>
          <p:nvPr>
            <p:ph type="ftr" sz="quarter" idx="11"/>
          </p:nvPr>
        </p:nvSpPr>
        <p:spPr/>
        <p:txBody>
          <a:bodyPr/>
          <a:lstStyle/>
          <a:p>
            <a:endParaRPr lang="ar-IQ">
              <a:solidFill>
                <a:srgbClr val="94C600"/>
              </a:solidFill>
            </a:endParaRPr>
          </a:p>
        </p:txBody>
      </p:sp>
      <p:sp>
        <p:nvSpPr>
          <p:cNvPr id="7" name="Slide Number Placeholder 6"/>
          <p:cNvSpPr>
            <a:spLocks noGrp="1"/>
          </p:cNvSpPr>
          <p:nvPr>
            <p:ph type="sldNum" sz="quarter" idx="12"/>
          </p:nvPr>
        </p:nvSpPr>
        <p:spPr/>
        <p:txBody>
          <a:bodyPr/>
          <a:lstStyle/>
          <a:p>
            <a:fld id="{CD33C7CE-991C-4391-AFEA-FD6968D88AC3}" type="slidenum">
              <a:rPr lang="ar-IQ" smtClean="0"/>
              <a:pPr/>
              <a:t>‹#›</a:t>
            </a:fld>
            <a:endParaRPr lang="ar-IQ"/>
          </a:p>
        </p:txBody>
      </p:sp>
      <p:sp>
        <p:nvSpPr>
          <p:cNvPr id="9" name="Content Placeholder 8"/>
          <p:cNvSpPr>
            <a:spLocks noGrp="1"/>
          </p:cNvSpPr>
          <p:nvPr>
            <p:ph sz="quarter" idx="13"/>
          </p:nvPr>
        </p:nvSpPr>
        <p:spPr>
          <a:xfrm>
            <a:off x="1042416" y="2313432"/>
            <a:ext cx="3419856" cy="349300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extLst>
      <p:ext uri="{BB962C8B-B14F-4D97-AF65-F5344CB8AC3E}">
        <p14:creationId xmlns:p14="http://schemas.microsoft.com/office/powerpoint/2010/main" val="11507602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FC7836DE-AFB1-4D61-A955-E9B1DD345470}" type="datetimeFigureOut">
              <a:rPr lang="ar-IQ" smtClean="0"/>
              <a:pPr/>
              <a:t>01/06/1440</a:t>
            </a:fld>
            <a:endParaRPr lang="ar-IQ"/>
          </a:p>
        </p:txBody>
      </p:sp>
      <p:sp>
        <p:nvSpPr>
          <p:cNvPr id="8" name="Footer Placeholder 7"/>
          <p:cNvSpPr>
            <a:spLocks noGrp="1"/>
          </p:cNvSpPr>
          <p:nvPr>
            <p:ph type="ftr" sz="quarter" idx="11"/>
          </p:nvPr>
        </p:nvSpPr>
        <p:spPr/>
        <p:txBody>
          <a:bodyPr/>
          <a:lstStyle/>
          <a:p>
            <a:endParaRPr lang="ar-IQ">
              <a:solidFill>
                <a:srgbClr val="94C600"/>
              </a:solidFill>
            </a:endParaRPr>
          </a:p>
        </p:txBody>
      </p:sp>
      <p:sp>
        <p:nvSpPr>
          <p:cNvPr id="9" name="Slide Number Placeholder 8"/>
          <p:cNvSpPr>
            <a:spLocks noGrp="1"/>
          </p:cNvSpPr>
          <p:nvPr>
            <p:ph type="sldNum" sz="quarter" idx="12"/>
          </p:nvPr>
        </p:nvSpPr>
        <p:spPr/>
        <p:txBody>
          <a:bodyPr/>
          <a:lstStyle/>
          <a:p>
            <a:fld id="{CD33C7CE-991C-4391-AFEA-FD6968D88AC3}" type="slidenum">
              <a:rPr lang="ar-IQ" smtClean="0"/>
              <a:pPr/>
              <a:t>‹#›</a:t>
            </a:fld>
            <a:endParaRPr lang="ar-IQ"/>
          </a:p>
        </p:txBody>
      </p:sp>
    </p:spTree>
    <p:extLst>
      <p:ext uri="{BB962C8B-B14F-4D97-AF65-F5344CB8AC3E}">
        <p14:creationId xmlns:p14="http://schemas.microsoft.com/office/powerpoint/2010/main" val="36474634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FC7836DE-AFB1-4D61-A955-E9B1DD345470}" type="datetimeFigureOut">
              <a:rPr lang="ar-IQ" smtClean="0"/>
              <a:pPr/>
              <a:t>01/06/1440</a:t>
            </a:fld>
            <a:endParaRPr lang="ar-IQ"/>
          </a:p>
        </p:txBody>
      </p:sp>
      <p:sp>
        <p:nvSpPr>
          <p:cNvPr id="4" name="Footer Placeholder 3"/>
          <p:cNvSpPr>
            <a:spLocks noGrp="1"/>
          </p:cNvSpPr>
          <p:nvPr>
            <p:ph type="ftr" sz="quarter" idx="11"/>
          </p:nvPr>
        </p:nvSpPr>
        <p:spPr/>
        <p:txBody>
          <a:bodyPr/>
          <a:lstStyle/>
          <a:p>
            <a:endParaRPr lang="ar-IQ">
              <a:solidFill>
                <a:srgbClr val="94C600"/>
              </a:solidFill>
            </a:endParaRPr>
          </a:p>
        </p:txBody>
      </p:sp>
      <p:sp>
        <p:nvSpPr>
          <p:cNvPr id="5" name="Slide Number Placeholder 4"/>
          <p:cNvSpPr>
            <a:spLocks noGrp="1"/>
          </p:cNvSpPr>
          <p:nvPr>
            <p:ph type="sldNum" sz="quarter" idx="12"/>
          </p:nvPr>
        </p:nvSpPr>
        <p:spPr/>
        <p:txBody>
          <a:bodyPr/>
          <a:lstStyle/>
          <a:p>
            <a:fld id="{CD33C7CE-991C-4391-AFEA-FD6968D88AC3}" type="slidenum">
              <a:rPr lang="ar-IQ" smtClean="0"/>
              <a:pPr/>
              <a:t>‹#›</a:t>
            </a:fld>
            <a:endParaRPr lang="ar-IQ"/>
          </a:p>
        </p:txBody>
      </p:sp>
    </p:spTree>
    <p:extLst>
      <p:ext uri="{BB962C8B-B14F-4D97-AF65-F5344CB8AC3E}">
        <p14:creationId xmlns:p14="http://schemas.microsoft.com/office/powerpoint/2010/main" val="32090338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7836DE-AFB1-4D61-A955-E9B1DD345470}" type="datetimeFigureOut">
              <a:rPr lang="ar-IQ" smtClean="0"/>
              <a:pPr/>
              <a:t>01/06/1440</a:t>
            </a:fld>
            <a:endParaRPr lang="ar-IQ"/>
          </a:p>
        </p:txBody>
      </p:sp>
      <p:sp>
        <p:nvSpPr>
          <p:cNvPr id="3" name="Footer Placeholder 2"/>
          <p:cNvSpPr>
            <a:spLocks noGrp="1"/>
          </p:cNvSpPr>
          <p:nvPr>
            <p:ph type="ftr" sz="quarter" idx="11"/>
          </p:nvPr>
        </p:nvSpPr>
        <p:spPr/>
        <p:txBody>
          <a:bodyPr/>
          <a:lstStyle/>
          <a:p>
            <a:endParaRPr lang="ar-IQ">
              <a:solidFill>
                <a:srgbClr val="94C600"/>
              </a:solidFill>
            </a:endParaRPr>
          </a:p>
        </p:txBody>
      </p:sp>
      <p:sp>
        <p:nvSpPr>
          <p:cNvPr id="4" name="Slide Number Placeholder 3"/>
          <p:cNvSpPr>
            <a:spLocks noGrp="1"/>
          </p:cNvSpPr>
          <p:nvPr>
            <p:ph type="sldNum" sz="quarter" idx="12"/>
          </p:nvPr>
        </p:nvSpPr>
        <p:spPr/>
        <p:txBody>
          <a:bodyPr/>
          <a:lstStyle/>
          <a:p>
            <a:fld id="{CD33C7CE-991C-4391-AFEA-FD6968D88AC3}" type="slidenum">
              <a:rPr lang="ar-IQ" smtClean="0"/>
              <a:pPr/>
              <a:t>‹#›</a:t>
            </a:fld>
            <a:endParaRPr lang="ar-IQ"/>
          </a:p>
        </p:txBody>
      </p:sp>
    </p:spTree>
    <p:extLst>
      <p:ext uri="{BB962C8B-B14F-4D97-AF65-F5344CB8AC3E}">
        <p14:creationId xmlns:p14="http://schemas.microsoft.com/office/powerpoint/2010/main" val="39395552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FC7836DE-AFB1-4D61-A955-E9B1DD345470}" type="datetimeFigureOut">
              <a:rPr lang="ar-IQ" smtClean="0"/>
              <a:pPr/>
              <a:t>01/06/1440</a:t>
            </a:fld>
            <a:endParaRPr lang="ar-IQ"/>
          </a:p>
        </p:txBody>
      </p:sp>
      <p:sp>
        <p:nvSpPr>
          <p:cNvPr id="7" name="Slide Number Placeholder 6"/>
          <p:cNvSpPr>
            <a:spLocks noGrp="1"/>
          </p:cNvSpPr>
          <p:nvPr>
            <p:ph type="sldNum" sz="quarter" idx="12"/>
          </p:nvPr>
        </p:nvSpPr>
        <p:spPr/>
        <p:txBody>
          <a:bodyPr/>
          <a:lstStyle/>
          <a:p>
            <a:fld id="{CD33C7CE-991C-4391-AFEA-FD6968D88AC3}" type="slidenum">
              <a:rPr lang="ar-IQ" smtClean="0"/>
              <a:pPr/>
              <a:t>‹#›</a:t>
            </a:fld>
            <a:endParaRPr lang="ar-IQ"/>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ar-IQ">
              <a:solidFill>
                <a:srgbClr val="94C600"/>
              </a:solidFill>
            </a:endParaRP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ar-SA" smtClean="0"/>
              <a:t>انقر لتحرير نمط العنوان الرئيسي</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Tree>
    <p:extLst>
      <p:ext uri="{BB962C8B-B14F-4D97-AF65-F5344CB8AC3E}">
        <p14:creationId xmlns:p14="http://schemas.microsoft.com/office/powerpoint/2010/main" val="573086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B9243A5C-D5F6-4ACE-9E53-65B4CD5A26D5}" type="datetimeFigureOut">
              <a:rPr lang="ar-IQ" smtClean="0"/>
              <a:t>01/06/1440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946BF7DE-A774-4D13-BAE4-4D542F9EA087}" type="slidenum">
              <a:rPr lang="ar-IQ" smtClean="0"/>
              <a:t>‹#›</a:t>
            </a:fld>
            <a:endParaRPr lang="ar-IQ"/>
          </a:p>
        </p:txBody>
      </p:sp>
    </p:spTree>
    <p:extLst>
      <p:ext uri="{BB962C8B-B14F-4D97-AF65-F5344CB8AC3E}">
        <p14:creationId xmlns:p14="http://schemas.microsoft.com/office/powerpoint/2010/main" val="26390218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ar-SA" smtClean="0"/>
              <a:t>انقر لتحرير نمط العنوان الرئيسي</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FC7836DE-AFB1-4D61-A955-E9B1DD345470}" type="datetimeFigureOut">
              <a:rPr lang="ar-IQ" smtClean="0"/>
              <a:pPr/>
              <a:t>01/06/1440</a:t>
            </a:fld>
            <a:endParaRPr lang="ar-IQ"/>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ar-IQ">
              <a:solidFill>
                <a:srgbClr val="94C600"/>
              </a:solidFill>
            </a:endParaRPr>
          </a:p>
        </p:txBody>
      </p:sp>
      <p:sp>
        <p:nvSpPr>
          <p:cNvPr id="7" name="Slide Number Placeholder 6"/>
          <p:cNvSpPr>
            <a:spLocks noGrp="1"/>
          </p:cNvSpPr>
          <p:nvPr>
            <p:ph type="sldNum" sz="quarter" idx="12"/>
          </p:nvPr>
        </p:nvSpPr>
        <p:spPr/>
        <p:txBody>
          <a:bodyPr/>
          <a:lstStyle/>
          <a:p>
            <a:fld id="{CD33C7CE-991C-4391-AFEA-FD6968D88AC3}" type="slidenum">
              <a:rPr lang="ar-IQ" smtClean="0"/>
              <a:pPr/>
              <a:t>‹#›</a:t>
            </a:fld>
            <a:endParaRPr lang="ar-IQ"/>
          </a:p>
        </p:txBody>
      </p:sp>
    </p:spTree>
    <p:extLst>
      <p:ext uri="{BB962C8B-B14F-4D97-AF65-F5344CB8AC3E}">
        <p14:creationId xmlns:p14="http://schemas.microsoft.com/office/powerpoint/2010/main" val="3621356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FC7836DE-AFB1-4D61-A955-E9B1DD345470}" type="datetimeFigureOut">
              <a:rPr lang="ar-IQ" smtClean="0"/>
              <a:pPr/>
              <a:t>01/06/1440</a:t>
            </a:fld>
            <a:endParaRPr lang="ar-IQ"/>
          </a:p>
        </p:txBody>
      </p:sp>
      <p:sp>
        <p:nvSpPr>
          <p:cNvPr id="5" name="Footer Placeholder 4"/>
          <p:cNvSpPr>
            <a:spLocks noGrp="1"/>
          </p:cNvSpPr>
          <p:nvPr>
            <p:ph type="ftr" sz="quarter" idx="11"/>
          </p:nvPr>
        </p:nvSpPr>
        <p:spPr/>
        <p:txBody>
          <a:bodyPr/>
          <a:lstStyle/>
          <a:p>
            <a:endParaRPr lang="ar-IQ">
              <a:solidFill>
                <a:srgbClr val="94C600"/>
              </a:solidFill>
            </a:endParaRPr>
          </a:p>
        </p:txBody>
      </p:sp>
      <p:sp>
        <p:nvSpPr>
          <p:cNvPr id="6" name="Slide Number Placeholder 5"/>
          <p:cNvSpPr>
            <a:spLocks noGrp="1"/>
          </p:cNvSpPr>
          <p:nvPr>
            <p:ph type="sldNum" sz="quarter" idx="12"/>
          </p:nvPr>
        </p:nvSpPr>
        <p:spPr/>
        <p:txBody>
          <a:bodyPr/>
          <a:lstStyle/>
          <a:p>
            <a:fld id="{CD33C7CE-991C-4391-AFEA-FD6968D88AC3}" type="slidenum">
              <a:rPr lang="ar-IQ" smtClean="0"/>
              <a:pPr/>
              <a:t>‹#›</a:t>
            </a:fld>
            <a:endParaRPr lang="ar-IQ"/>
          </a:p>
        </p:txBody>
      </p:sp>
    </p:spTree>
    <p:extLst>
      <p:ext uri="{BB962C8B-B14F-4D97-AF65-F5344CB8AC3E}">
        <p14:creationId xmlns:p14="http://schemas.microsoft.com/office/powerpoint/2010/main" val="10538900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FC7836DE-AFB1-4D61-A955-E9B1DD345470}" type="datetimeFigureOut">
              <a:rPr lang="ar-IQ" smtClean="0"/>
              <a:pPr/>
              <a:t>01/06/1440</a:t>
            </a:fld>
            <a:endParaRPr lang="ar-IQ"/>
          </a:p>
        </p:txBody>
      </p:sp>
      <p:sp>
        <p:nvSpPr>
          <p:cNvPr id="5" name="Footer Placeholder 4"/>
          <p:cNvSpPr>
            <a:spLocks noGrp="1"/>
          </p:cNvSpPr>
          <p:nvPr>
            <p:ph type="ftr" sz="quarter" idx="11"/>
          </p:nvPr>
        </p:nvSpPr>
        <p:spPr/>
        <p:txBody>
          <a:bodyPr/>
          <a:lstStyle/>
          <a:p>
            <a:endParaRPr lang="ar-IQ">
              <a:solidFill>
                <a:srgbClr val="94C600"/>
              </a:solidFill>
            </a:endParaRPr>
          </a:p>
        </p:txBody>
      </p:sp>
      <p:sp>
        <p:nvSpPr>
          <p:cNvPr id="6" name="Slide Number Placeholder 5"/>
          <p:cNvSpPr>
            <a:spLocks noGrp="1"/>
          </p:cNvSpPr>
          <p:nvPr>
            <p:ph type="sldNum" sz="quarter" idx="12"/>
          </p:nvPr>
        </p:nvSpPr>
        <p:spPr/>
        <p:txBody>
          <a:bodyPr/>
          <a:lstStyle/>
          <a:p>
            <a:fld id="{CD33C7CE-991C-4391-AFEA-FD6968D88AC3}" type="slidenum">
              <a:rPr lang="ar-IQ" smtClean="0"/>
              <a:pPr/>
              <a:t>‹#›</a:t>
            </a:fld>
            <a:endParaRPr lang="ar-IQ"/>
          </a:p>
        </p:txBody>
      </p:sp>
    </p:spTree>
    <p:extLst>
      <p:ext uri="{BB962C8B-B14F-4D97-AF65-F5344CB8AC3E}">
        <p14:creationId xmlns:p14="http://schemas.microsoft.com/office/powerpoint/2010/main" val="815036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B9243A5C-D5F6-4ACE-9E53-65B4CD5A26D5}" type="datetimeFigureOut">
              <a:rPr lang="ar-IQ" smtClean="0"/>
              <a:t>01/06/1440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946BF7DE-A774-4D13-BAE4-4D542F9EA087}" type="slidenum">
              <a:rPr lang="ar-IQ" smtClean="0"/>
              <a:t>‹#›</a:t>
            </a:fld>
            <a:endParaRPr lang="ar-IQ"/>
          </a:p>
        </p:txBody>
      </p:sp>
    </p:spTree>
    <p:extLst>
      <p:ext uri="{BB962C8B-B14F-4D97-AF65-F5344CB8AC3E}">
        <p14:creationId xmlns:p14="http://schemas.microsoft.com/office/powerpoint/2010/main" val="720428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B9243A5C-D5F6-4ACE-9E53-65B4CD5A26D5}" type="datetimeFigureOut">
              <a:rPr lang="ar-IQ" smtClean="0"/>
              <a:t>01/06/1440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946BF7DE-A774-4D13-BAE4-4D542F9EA087}" type="slidenum">
              <a:rPr lang="ar-IQ" smtClean="0"/>
              <a:t>‹#›</a:t>
            </a:fld>
            <a:endParaRPr lang="ar-IQ"/>
          </a:p>
        </p:txBody>
      </p:sp>
    </p:spTree>
    <p:extLst>
      <p:ext uri="{BB962C8B-B14F-4D97-AF65-F5344CB8AC3E}">
        <p14:creationId xmlns:p14="http://schemas.microsoft.com/office/powerpoint/2010/main" val="3659599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B9243A5C-D5F6-4ACE-9E53-65B4CD5A26D5}" type="datetimeFigureOut">
              <a:rPr lang="ar-IQ" smtClean="0"/>
              <a:t>01/06/1440</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946BF7DE-A774-4D13-BAE4-4D542F9EA087}" type="slidenum">
              <a:rPr lang="ar-IQ" smtClean="0"/>
              <a:t>‹#›</a:t>
            </a:fld>
            <a:endParaRPr lang="ar-IQ"/>
          </a:p>
        </p:txBody>
      </p:sp>
    </p:spTree>
    <p:extLst>
      <p:ext uri="{BB962C8B-B14F-4D97-AF65-F5344CB8AC3E}">
        <p14:creationId xmlns:p14="http://schemas.microsoft.com/office/powerpoint/2010/main" val="3522305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B9243A5C-D5F6-4ACE-9E53-65B4CD5A26D5}" type="datetimeFigureOut">
              <a:rPr lang="ar-IQ" smtClean="0"/>
              <a:t>01/06/1440</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946BF7DE-A774-4D13-BAE4-4D542F9EA087}" type="slidenum">
              <a:rPr lang="ar-IQ" smtClean="0"/>
              <a:t>‹#›</a:t>
            </a:fld>
            <a:endParaRPr lang="ar-IQ"/>
          </a:p>
        </p:txBody>
      </p:sp>
    </p:spTree>
    <p:extLst>
      <p:ext uri="{BB962C8B-B14F-4D97-AF65-F5344CB8AC3E}">
        <p14:creationId xmlns:p14="http://schemas.microsoft.com/office/powerpoint/2010/main" val="1627020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B9243A5C-D5F6-4ACE-9E53-65B4CD5A26D5}" type="datetimeFigureOut">
              <a:rPr lang="ar-IQ" smtClean="0"/>
              <a:t>01/06/1440</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946BF7DE-A774-4D13-BAE4-4D542F9EA087}" type="slidenum">
              <a:rPr lang="ar-IQ" smtClean="0"/>
              <a:t>‹#›</a:t>
            </a:fld>
            <a:endParaRPr lang="ar-IQ"/>
          </a:p>
        </p:txBody>
      </p:sp>
    </p:spTree>
    <p:extLst>
      <p:ext uri="{BB962C8B-B14F-4D97-AF65-F5344CB8AC3E}">
        <p14:creationId xmlns:p14="http://schemas.microsoft.com/office/powerpoint/2010/main" val="430526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9243A5C-D5F6-4ACE-9E53-65B4CD5A26D5}" type="datetimeFigureOut">
              <a:rPr lang="ar-IQ" smtClean="0"/>
              <a:t>01/06/1440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946BF7DE-A774-4D13-BAE4-4D542F9EA087}" type="slidenum">
              <a:rPr lang="ar-IQ" smtClean="0"/>
              <a:t>‹#›</a:t>
            </a:fld>
            <a:endParaRPr lang="ar-IQ"/>
          </a:p>
        </p:txBody>
      </p:sp>
    </p:spTree>
    <p:extLst>
      <p:ext uri="{BB962C8B-B14F-4D97-AF65-F5344CB8AC3E}">
        <p14:creationId xmlns:p14="http://schemas.microsoft.com/office/powerpoint/2010/main" val="87074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9243A5C-D5F6-4ACE-9E53-65B4CD5A26D5}" type="datetimeFigureOut">
              <a:rPr lang="ar-IQ" smtClean="0"/>
              <a:t>01/06/1440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946BF7DE-A774-4D13-BAE4-4D542F9EA087}" type="slidenum">
              <a:rPr lang="ar-IQ" smtClean="0"/>
              <a:t>‹#›</a:t>
            </a:fld>
            <a:endParaRPr lang="ar-IQ"/>
          </a:p>
        </p:txBody>
      </p:sp>
    </p:spTree>
    <p:extLst>
      <p:ext uri="{BB962C8B-B14F-4D97-AF65-F5344CB8AC3E}">
        <p14:creationId xmlns:p14="http://schemas.microsoft.com/office/powerpoint/2010/main" val="2469777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9243A5C-D5F6-4ACE-9E53-65B4CD5A26D5}" type="datetimeFigureOut">
              <a:rPr lang="ar-IQ" smtClean="0"/>
              <a:t>01/06/1440</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46BF7DE-A774-4D13-BAE4-4D542F9EA087}" type="slidenum">
              <a:rPr lang="ar-IQ" smtClean="0"/>
              <a:t>‹#›</a:t>
            </a:fld>
            <a:endParaRPr lang="ar-IQ"/>
          </a:p>
        </p:txBody>
      </p:sp>
    </p:spTree>
    <p:extLst>
      <p:ext uri="{BB962C8B-B14F-4D97-AF65-F5344CB8AC3E}">
        <p14:creationId xmlns:p14="http://schemas.microsoft.com/office/powerpoint/2010/main" val="25703570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FC7836DE-AFB1-4D61-A955-E9B1DD345470}" type="datetimeFigureOut">
              <a:rPr lang="ar-IQ" smtClean="0"/>
              <a:pPr/>
              <a:t>01/06/1440</a:t>
            </a:fld>
            <a:endParaRPr lang="ar-IQ"/>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ar-IQ">
              <a:solidFill>
                <a:srgbClr val="94C600"/>
              </a:solidFill>
            </a:endParaRP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CD33C7CE-991C-4391-AFEA-FD6968D88AC3}" type="slidenum">
              <a:rPr lang="ar-IQ" smtClean="0"/>
              <a:pPr/>
              <a:t>‹#›</a:t>
            </a:fld>
            <a:endParaRPr lang="ar-IQ"/>
          </a:p>
        </p:txBody>
      </p:sp>
    </p:spTree>
    <p:extLst>
      <p:ext uri="{BB962C8B-B14F-4D97-AF65-F5344CB8AC3E}">
        <p14:creationId xmlns:p14="http://schemas.microsoft.com/office/powerpoint/2010/main" val="25141718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spcBef>
          <a:spcPct val="0"/>
        </a:spcBef>
        <a:buNone/>
        <a:defRPr sz="40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274320" algn="r" defTabSz="914400" rtl="1"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r" defTabSz="914400" rtl="1"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r" defTabSz="914400" rtl="1"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r" defTabSz="914400" rtl="1"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r" defTabSz="914400" rtl="1"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IQ" dirty="0"/>
          </a:p>
        </p:txBody>
      </p:sp>
      <p:sp>
        <p:nvSpPr>
          <p:cNvPr id="3" name="عنوان فرعي 2"/>
          <p:cNvSpPr>
            <a:spLocks noGrp="1"/>
          </p:cNvSpPr>
          <p:nvPr>
            <p:ph type="subTitle" idx="1"/>
          </p:nvPr>
        </p:nvSpPr>
        <p:spPr/>
        <p:txBody>
          <a:bodyPr/>
          <a:lstStyle/>
          <a:p>
            <a:endParaRPr lang="ar-IQ"/>
          </a:p>
        </p:txBody>
      </p:sp>
    </p:spTree>
    <p:extLst>
      <p:ext uri="{BB962C8B-B14F-4D97-AF65-F5344CB8AC3E}">
        <p14:creationId xmlns:p14="http://schemas.microsoft.com/office/powerpoint/2010/main" val="47904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115616" y="404664"/>
            <a:ext cx="7024744" cy="757888"/>
          </a:xfrm>
        </p:spPr>
        <p:txBody>
          <a:bodyPr>
            <a:normAutofit/>
          </a:bodyPr>
          <a:lstStyle/>
          <a:p>
            <a:pPr algn="r"/>
            <a:r>
              <a:rPr lang="ar-IQ" sz="2800" dirty="0" smtClean="0"/>
              <a:t>ايران في عهد محمد رضا بهلوي1941-1979 </a:t>
            </a:r>
            <a:endParaRPr lang="ar-IQ" sz="2800" dirty="0"/>
          </a:p>
        </p:txBody>
      </p:sp>
      <p:sp>
        <p:nvSpPr>
          <p:cNvPr id="3" name="عنصر نائب للمحتوى 2"/>
          <p:cNvSpPr>
            <a:spLocks noGrp="1"/>
          </p:cNvSpPr>
          <p:nvPr>
            <p:ph idx="1"/>
          </p:nvPr>
        </p:nvSpPr>
        <p:spPr>
          <a:xfrm>
            <a:off x="467544" y="1196752"/>
            <a:ext cx="8064896" cy="5400600"/>
          </a:xfrm>
        </p:spPr>
        <p:txBody>
          <a:bodyPr>
            <a:normAutofit/>
          </a:bodyPr>
          <a:lstStyle/>
          <a:p>
            <a:r>
              <a:rPr lang="ar-IQ" sz="2000" dirty="0" smtClean="0">
                <a:latin typeface="Arial" pitchFamily="34" charset="0"/>
                <a:cs typeface="Arial" pitchFamily="34" charset="0"/>
              </a:rPr>
              <a:t>استلم محمد رضا السلطة خلفا لوالدة بعد ان اجبرته بريطانيا والاتحاد السوفياتي </a:t>
            </a:r>
          </a:p>
          <a:p>
            <a:r>
              <a:rPr lang="ar-IQ" sz="2000" dirty="0" smtClean="0">
                <a:latin typeface="Arial" pitchFamily="34" charset="0"/>
                <a:cs typeface="Arial" pitchFamily="34" charset="0"/>
              </a:rPr>
              <a:t>كانت الصلاحيات من الناحية العملية بيد ممثلي موسكو وطهران </a:t>
            </a:r>
          </a:p>
          <a:p>
            <a:r>
              <a:rPr lang="ar-IQ" sz="2000" dirty="0" smtClean="0">
                <a:latin typeface="Arial" pitchFamily="34" charset="0"/>
                <a:cs typeface="Arial" pitchFamily="34" charset="0"/>
              </a:rPr>
              <a:t>اجراءات محمد رضا الديمقراطية الاولى (اطلاق سراح المعتقلين، السماح بعودة المنفيين، العمل بحرية الكلمة، الغاء نظام الرقابة على المطبوعات ، ظهور صحف ومطبوعات دورية).</a:t>
            </a:r>
          </a:p>
          <a:p>
            <a:r>
              <a:rPr lang="ar-IQ" sz="2000" dirty="0" smtClean="0">
                <a:latin typeface="Arial" pitchFamily="34" charset="0"/>
                <a:cs typeface="Arial" pitchFamily="34" charset="0"/>
              </a:rPr>
              <a:t>اعلنت الحكومة اولوياتها(تامين سلامة البلاد ،ايجاد صيغة قانونية بين ايران ودول الحلفاء، اعادة النظر في توزيع قوات الحلفاء في ايران، تحديد طبيعة عمل قوات الحلفاء، وضع وقت معلوم لخروج تلك القوات).</a:t>
            </a:r>
          </a:p>
          <a:p>
            <a:r>
              <a:rPr lang="ar-IQ" sz="2000" dirty="0" smtClean="0">
                <a:latin typeface="Arial" pitchFamily="34" charset="0"/>
                <a:cs typeface="Arial" pitchFamily="34" charset="0"/>
              </a:rPr>
              <a:t>تم عقد معاهدة ثلاثية بتاريخ 29-1-1942</a:t>
            </a:r>
            <a:r>
              <a:rPr lang="ar-IQ" dirty="0" smtClean="0"/>
              <a:t> </a:t>
            </a:r>
          </a:p>
          <a:p>
            <a:r>
              <a:rPr lang="ar-IQ" sz="2000" dirty="0" smtClean="0">
                <a:latin typeface="Arial" pitchFamily="34" charset="0"/>
                <a:cs typeface="Arial" pitchFamily="34" charset="0"/>
              </a:rPr>
              <a:t>تعهدت بريطانيا والاتحاد السوفياتي  باحترام وحدة الاراضي الايرانية والدفاع عنها وان قواتهم ستنسحب بعد نهاية الحرب والمحافظة على الاقتصاد الايراني وتقديم المساعدات المالية .</a:t>
            </a:r>
          </a:p>
          <a:p>
            <a:r>
              <a:rPr lang="ar-IQ" sz="2000" dirty="0" smtClean="0">
                <a:latin typeface="Arial" pitchFamily="34" charset="0"/>
                <a:cs typeface="Arial" pitchFamily="34" charset="0"/>
              </a:rPr>
              <a:t>واجهت حكومة علي سهيلي مشاكل منها ازمة البلاد الغذائية ، وزيادة التضخم النقدي ، وكثرة طلبات الحلفاء على العملة الايرانية  ،وتفاقم الصراع بين الكتل السياسية ، خروج مظاهرات  ادت الى استقالة  الحومة بتاريخ 30تموز1942.</a:t>
            </a:r>
          </a:p>
          <a:p>
            <a:endParaRPr lang="ar-IQ" sz="2000" dirty="0" smtClean="0">
              <a:latin typeface="Arial" pitchFamily="34" charset="0"/>
              <a:cs typeface="Arial" pitchFamily="34" charset="0"/>
            </a:endParaRPr>
          </a:p>
          <a:p>
            <a:endParaRPr lang="ar-IQ" dirty="0"/>
          </a:p>
        </p:txBody>
      </p:sp>
    </p:spTree>
    <p:extLst>
      <p:ext uri="{BB962C8B-B14F-4D97-AF65-F5344CB8AC3E}">
        <p14:creationId xmlns:p14="http://schemas.microsoft.com/office/powerpoint/2010/main" val="3066581294"/>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أوستن">
  <a:themeElements>
    <a:clrScheme name="أوستن">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أوستن">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أوستن">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158</Words>
  <Application>Microsoft Office PowerPoint</Application>
  <PresentationFormat>عرض على الشاشة (3:4)‏</PresentationFormat>
  <Paragraphs>8</Paragraphs>
  <Slides>2</Slides>
  <Notes>0</Notes>
  <HiddenSlides>0</HiddenSlides>
  <MMClips>0</MMClips>
  <ScaleCrop>false</ScaleCrop>
  <HeadingPairs>
    <vt:vector size="4" baseType="variant">
      <vt:variant>
        <vt:lpstr>نسق</vt:lpstr>
      </vt:variant>
      <vt:variant>
        <vt:i4>2</vt:i4>
      </vt:variant>
      <vt:variant>
        <vt:lpstr>عناوين الشرائح</vt:lpstr>
      </vt:variant>
      <vt:variant>
        <vt:i4>2</vt:i4>
      </vt:variant>
    </vt:vector>
  </HeadingPairs>
  <TitlesOfParts>
    <vt:vector size="4" baseType="lpstr">
      <vt:lpstr>نسق Office</vt:lpstr>
      <vt:lpstr>أوستن</vt:lpstr>
      <vt:lpstr>عرض تقديمي في PowerPoint</vt:lpstr>
      <vt:lpstr>ايران في عهد محمد رضا بهلوي1941-1979 </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DR.Ahmed Saker 2O11</dc:creator>
  <cp:lastModifiedBy>DR.Ahmed Saker 2O11</cp:lastModifiedBy>
  <cp:revision>1</cp:revision>
  <dcterms:created xsi:type="dcterms:W3CDTF">2019-02-06T14:57:26Z</dcterms:created>
  <dcterms:modified xsi:type="dcterms:W3CDTF">2019-02-06T14:58:01Z</dcterms:modified>
</cp:coreProperties>
</file>