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EEE5306-22AC-4DE6-937E-3007BF144E19}"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A799A30-6FE8-4233-88C5-965684A9BC42}" type="slidenum">
              <a:rPr lang="ar-IQ" smtClean="0"/>
              <a:t>‹#›</a:t>
            </a:fld>
            <a:endParaRPr lang="ar-IQ"/>
          </a:p>
        </p:txBody>
      </p:sp>
    </p:spTree>
    <p:extLst>
      <p:ext uri="{BB962C8B-B14F-4D97-AF65-F5344CB8AC3E}">
        <p14:creationId xmlns:p14="http://schemas.microsoft.com/office/powerpoint/2010/main" val="4196454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EE5306-22AC-4DE6-937E-3007BF144E19}"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A799A30-6FE8-4233-88C5-965684A9BC42}" type="slidenum">
              <a:rPr lang="ar-IQ" smtClean="0"/>
              <a:t>‹#›</a:t>
            </a:fld>
            <a:endParaRPr lang="ar-IQ"/>
          </a:p>
        </p:txBody>
      </p:sp>
    </p:spTree>
    <p:extLst>
      <p:ext uri="{BB962C8B-B14F-4D97-AF65-F5344CB8AC3E}">
        <p14:creationId xmlns:p14="http://schemas.microsoft.com/office/powerpoint/2010/main" val="783564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EE5306-22AC-4DE6-937E-3007BF144E19}"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A799A30-6FE8-4233-88C5-965684A9BC42}" type="slidenum">
              <a:rPr lang="ar-IQ" smtClean="0"/>
              <a:t>‹#›</a:t>
            </a:fld>
            <a:endParaRPr lang="ar-IQ"/>
          </a:p>
        </p:txBody>
      </p:sp>
    </p:spTree>
    <p:extLst>
      <p:ext uri="{BB962C8B-B14F-4D97-AF65-F5344CB8AC3E}">
        <p14:creationId xmlns:p14="http://schemas.microsoft.com/office/powerpoint/2010/main" val="2157117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EE5306-22AC-4DE6-937E-3007BF144E19}"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A799A30-6FE8-4233-88C5-965684A9BC42}" type="slidenum">
              <a:rPr lang="ar-IQ" smtClean="0"/>
              <a:t>‹#›</a:t>
            </a:fld>
            <a:endParaRPr lang="ar-IQ"/>
          </a:p>
        </p:txBody>
      </p:sp>
    </p:spTree>
    <p:extLst>
      <p:ext uri="{BB962C8B-B14F-4D97-AF65-F5344CB8AC3E}">
        <p14:creationId xmlns:p14="http://schemas.microsoft.com/office/powerpoint/2010/main" val="3671693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EEE5306-22AC-4DE6-937E-3007BF144E19}"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A799A30-6FE8-4233-88C5-965684A9BC42}" type="slidenum">
              <a:rPr lang="ar-IQ" smtClean="0"/>
              <a:t>‹#›</a:t>
            </a:fld>
            <a:endParaRPr lang="ar-IQ"/>
          </a:p>
        </p:txBody>
      </p:sp>
    </p:spTree>
    <p:extLst>
      <p:ext uri="{BB962C8B-B14F-4D97-AF65-F5344CB8AC3E}">
        <p14:creationId xmlns:p14="http://schemas.microsoft.com/office/powerpoint/2010/main" val="2418979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EEE5306-22AC-4DE6-937E-3007BF144E19}"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A799A30-6FE8-4233-88C5-965684A9BC42}" type="slidenum">
              <a:rPr lang="ar-IQ" smtClean="0"/>
              <a:t>‹#›</a:t>
            </a:fld>
            <a:endParaRPr lang="ar-IQ"/>
          </a:p>
        </p:txBody>
      </p:sp>
    </p:spTree>
    <p:extLst>
      <p:ext uri="{BB962C8B-B14F-4D97-AF65-F5344CB8AC3E}">
        <p14:creationId xmlns:p14="http://schemas.microsoft.com/office/powerpoint/2010/main" val="2220589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EEE5306-22AC-4DE6-937E-3007BF144E19}" type="datetimeFigureOut">
              <a:rPr lang="ar-IQ" smtClean="0"/>
              <a:t>01/06/1440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2A799A30-6FE8-4233-88C5-965684A9BC42}" type="slidenum">
              <a:rPr lang="ar-IQ" smtClean="0"/>
              <a:t>‹#›</a:t>
            </a:fld>
            <a:endParaRPr lang="ar-IQ"/>
          </a:p>
        </p:txBody>
      </p:sp>
    </p:spTree>
    <p:extLst>
      <p:ext uri="{BB962C8B-B14F-4D97-AF65-F5344CB8AC3E}">
        <p14:creationId xmlns:p14="http://schemas.microsoft.com/office/powerpoint/2010/main" val="834581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EEE5306-22AC-4DE6-937E-3007BF144E19}" type="datetimeFigureOut">
              <a:rPr lang="ar-IQ" smtClean="0"/>
              <a:t>01/06/1440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2A799A30-6FE8-4233-88C5-965684A9BC42}" type="slidenum">
              <a:rPr lang="ar-IQ" smtClean="0"/>
              <a:t>‹#›</a:t>
            </a:fld>
            <a:endParaRPr lang="ar-IQ"/>
          </a:p>
        </p:txBody>
      </p:sp>
    </p:spTree>
    <p:extLst>
      <p:ext uri="{BB962C8B-B14F-4D97-AF65-F5344CB8AC3E}">
        <p14:creationId xmlns:p14="http://schemas.microsoft.com/office/powerpoint/2010/main" val="2575139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EEE5306-22AC-4DE6-937E-3007BF144E19}" type="datetimeFigureOut">
              <a:rPr lang="ar-IQ" smtClean="0"/>
              <a:t>01/06/1440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2A799A30-6FE8-4233-88C5-965684A9BC42}" type="slidenum">
              <a:rPr lang="ar-IQ" smtClean="0"/>
              <a:t>‹#›</a:t>
            </a:fld>
            <a:endParaRPr lang="ar-IQ"/>
          </a:p>
        </p:txBody>
      </p:sp>
    </p:spTree>
    <p:extLst>
      <p:ext uri="{BB962C8B-B14F-4D97-AF65-F5344CB8AC3E}">
        <p14:creationId xmlns:p14="http://schemas.microsoft.com/office/powerpoint/2010/main" val="2056428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EEE5306-22AC-4DE6-937E-3007BF144E19}"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A799A30-6FE8-4233-88C5-965684A9BC42}" type="slidenum">
              <a:rPr lang="ar-IQ" smtClean="0"/>
              <a:t>‹#›</a:t>
            </a:fld>
            <a:endParaRPr lang="ar-IQ"/>
          </a:p>
        </p:txBody>
      </p:sp>
    </p:spTree>
    <p:extLst>
      <p:ext uri="{BB962C8B-B14F-4D97-AF65-F5344CB8AC3E}">
        <p14:creationId xmlns:p14="http://schemas.microsoft.com/office/powerpoint/2010/main" val="2247982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EEE5306-22AC-4DE6-937E-3007BF144E19}"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A799A30-6FE8-4233-88C5-965684A9BC42}" type="slidenum">
              <a:rPr lang="ar-IQ" smtClean="0"/>
              <a:t>‹#›</a:t>
            </a:fld>
            <a:endParaRPr lang="ar-IQ"/>
          </a:p>
        </p:txBody>
      </p:sp>
    </p:spTree>
    <p:extLst>
      <p:ext uri="{BB962C8B-B14F-4D97-AF65-F5344CB8AC3E}">
        <p14:creationId xmlns:p14="http://schemas.microsoft.com/office/powerpoint/2010/main" val="544107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EEE5306-22AC-4DE6-937E-3007BF144E19}" type="datetimeFigureOut">
              <a:rPr lang="ar-IQ" smtClean="0"/>
              <a:t>01/06/1440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A799A30-6FE8-4233-88C5-965684A9BC42}" type="slidenum">
              <a:rPr lang="ar-IQ" smtClean="0"/>
              <a:t>‹#›</a:t>
            </a:fld>
            <a:endParaRPr lang="ar-IQ"/>
          </a:p>
        </p:txBody>
      </p:sp>
    </p:spTree>
    <p:extLst>
      <p:ext uri="{BB962C8B-B14F-4D97-AF65-F5344CB8AC3E}">
        <p14:creationId xmlns:p14="http://schemas.microsoft.com/office/powerpoint/2010/main" val="4225741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IQ"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2696048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ايران في السنوات الاولى من الحرب العالمية الثانية 1939-1941</a:t>
            </a:r>
            <a:endParaRPr lang="ar-IQ" dirty="0"/>
          </a:p>
        </p:txBody>
      </p:sp>
      <p:sp>
        <p:nvSpPr>
          <p:cNvPr id="3" name="عنصر نائب للمحتوى 2"/>
          <p:cNvSpPr>
            <a:spLocks noGrp="1"/>
          </p:cNvSpPr>
          <p:nvPr>
            <p:ph idx="1"/>
          </p:nvPr>
        </p:nvSpPr>
        <p:spPr/>
        <p:txBody>
          <a:bodyPr>
            <a:normAutofit fontScale="70000" lnSpcReduction="20000"/>
          </a:bodyPr>
          <a:lstStyle/>
          <a:p>
            <a:r>
              <a:rPr lang="ar-IQ" dirty="0" smtClean="0"/>
              <a:t>بعد اندلاع الحرب ابلغ رضا شاه  بتاريخ 2ايلول 1939 الدول المتحاربة بوقوفه حياديا في الحرب  واستطاعت ايران خلال السنتين ان تحافظ على موقفها، تأثرت ايران بالدعاية النازية ،استطاع الطابور الخامس الالماني في ايران من ان يؤثر في خطوط المواصلات الايرانية ،طالبت بريطانيا والاتحاد السوفياتي بطرد الالمان من ايران ،بالمقابل اثارت المانيا حفيظة ايران من نوايا بريطانيا والسوفييت بالهجوم على ايران ،قدمت الحكومتان مذكرات لتنبيه ايران بضرورة طرد الالمان والتعاون مع دول الحلفاء ،لم تصغى ايران لدول الحلفاء واعتبرت تدخلا في الشؤون الداخلية ،اتخذ رضا شاه عدة اجراءات عسكريه  منها التأكيد على قواته بالتأهب والاستعداد للمواجهة وحشد القطعات العسكرية في المقاطعات الشمالية والجنوبية ،عبرت القوات البريطانية والسوفيتية الاراضي الايرانية وفي 25 اب 1941 وقع الصدام بينهما وتقدمت من ثلاث محاور ولم تلقى اي مقاومة من الجيش الايراني  الا في </a:t>
            </a:r>
            <a:r>
              <a:rPr lang="ar-IQ" dirty="0" err="1" smtClean="0"/>
              <a:t>عبادان</a:t>
            </a:r>
            <a:r>
              <a:rPr lang="ar-IQ" dirty="0" smtClean="0"/>
              <a:t> حيث صمدت القوات لساعات قليله ، وذهبت الاموال التي صرفت على الجيش </a:t>
            </a:r>
            <a:r>
              <a:rPr lang="ar-IQ" dirty="0" err="1" smtClean="0"/>
              <a:t>هباءا</a:t>
            </a:r>
            <a:r>
              <a:rPr lang="ar-IQ" dirty="0"/>
              <a:t> </a:t>
            </a:r>
            <a:r>
              <a:rPr lang="ar-IQ" dirty="0" smtClean="0"/>
              <a:t>،واوصت رئاسة الاركان بوقف القتال واصدر الشاه اوامره في 27 اب 1941 بوقت القتال ،وتحطم رضا شاه  واكره على التنازل عن العرش في 16 ايلول 1941 ولم ياسف على رحليه احد  وتنازل لصالح ابنه محمد الذي نودي بالشاه ،وفي 17 ايلول دخلت القوات البريطانية والسوفيتية طهران ،وفي 28 ايلول نفي الى الخارج الى جوهانسبرغ حتى موته في تموز 1944 ،</a:t>
            </a:r>
            <a:endParaRPr lang="ar-IQ" dirty="0"/>
          </a:p>
        </p:txBody>
      </p:sp>
    </p:spTree>
    <p:extLst>
      <p:ext uri="{BB962C8B-B14F-4D97-AF65-F5344CB8AC3E}">
        <p14:creationId xmlns:p14="http://schemas.microsoft.com/office/powerpoint/2010/main" val="165266595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223</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عرض تقديمي في PowerPoint</vt:lpstr>
      <vt:lpstr>ايران في السنوات الاولى من الحرب العالمية الثانية 1939-1941</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2O11</dc:creator>
  <cp:lastModifiedBy>DR.Ahmed Saker 2O11</cp:lastModifiedBy>
  <cp:revision>1</cp:revision>
  <dcterms:created xsi:type="dcterms:W3CDTF">2019-02-06T14:56:04Z</dcterms:created>
  <dcterms:modified xsi:type="dcterms:W3CDTF">2019-02-06T14:56:48Z</dcterms:modified>
</cp:coreProperties>
</file>