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8132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59070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04584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813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398549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817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45391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3414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98299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84124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823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9C237-5CA1-4964-96D4-6A9322090749}" type="datetimeFigureOut">
              <a:rPr lang="ar-IQ" smtClean="0"/>
              <a:t>01/06/1440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5D7A-A10A-4909-B89B-B785CC540E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10669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3881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سياسة الشاه اتجاه القوميات غير الفارسية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تعرضت القوميات غير الفارسية الى سياسة قمعية استبدادية ،تعامل معها بأسلوب فاق الاضطهاد القومي من اجل تذويبهم في النظام البهلوي.</a:t>
            </a:r>
          </a:p>
          <a:p>
            <a:r>
              <a:rPr lang="ar-IQ" dirty="0" smtClean="0"/>
              <a:t>مارس سياسة التهجير حيث هجر الاكراد عام 1935 .</a:t>
            </a:r>
          </a:p>
          <a:p>
            <a:r>
              <a:rPr lang="ar-IQ" dirty="0" smtClean="0"/>
              <a:t>منع القوميات من استخدام لغتها وازياءهم القومية .</a:t>
            </a:r>
          </a:p>
          <a:p>
            <a:r>
              <a:rPr lang="ar-IQ" dirty="0" smtClean="0"/>
              <a:t>غير اسماء المدن الى الاسماء البهلويه .</a:t>
            </a:r>
          </a:p>
          <a:p>
            <a:r>
              <a:rPr lang="ar-IQ" dirty="0" smtClean="0"/>
              <a:t>قام بإلغاء القاب الشرف من العهد القاجاري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3945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</Words>
  <Application>Microsoft Office PowerPoint</Application>
  <PresentationFormat>عرض على الشاشة (3:4)‏</PresentationFormat>
  <Paragraphs>6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عرض تقديمي في PowerPoint</vt:lpstr>
      <vt:lpstr>سياسة الشاه اتجاه القوميات غير الفارسية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2O11</dc:creator>
  <cp:lastModifiedBy>DR.Ahmed Saker 2O11</cp:lastModifiedBy>
  <cp:revision>1</cp:revision>
  <dcterms:created xsi:type="dcterms:W3CDTF">2019-02-06T14:52:43Z</dcterms:created>
  <dcterms:modified xsi:type="dcterms:W3CDTF">2019-02-06T14:53:16Z</dcterms:modified>
</cp:coreProperties>
</file>