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B80C34C-2A0F-41ED-B161-4510F8634AD5}"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B92091A-7A18-4597-8053-7D401FAD6FC6}" type="slidenum">
              <a:rPr lang="ar-IQ" smtClean="0"/>
              <a:t>‹#›</a:t>
            </a:fld>
            <a:endParaRPr lang="ar-IQ"/>
          </a:p>
        </p:txBody>
      </p:sp>
    </p:spTree>
    <p:extLst>
      <p:ext uri="{BB962C8B-B14F-4D97-AF65-F5344CB8AC3E}">
        <p14:creationId xmlns:p14="http://schemas.microsoft.com/office/powerpoint/2010/main" val="1950721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80C34C-2A0F-41ED-B161-4510F8634AD5}"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B92091A-7A18-4597-8053-7D401FAD6FC6}" type="slidenum">
              <a:rPr lang="ar-IQ" smtClean="0"/>
              <a:t>‹#›</a:t>
            </a:fld>
            <a:endParaRPr lang="ar-IQ"/>
          </a:p>
        </p:txBody>
      </p:sp>
    </p:spTree>
    <p:extLst>
      <p:ext uri="{BB962C8B-B14F-4D97-AF65-F5344CB8AC3E}">
        <p14:creationId xmlns:p14="http://schemas.microsoft.com/office/powerpoint/2010/main" val="47926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80C34C-2A0F-41ED-B161-4510F8634AD5}"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B92091A-7A18-4597-8053-7D401FAD6FC6}" type="slidenum">
              <a:rPr lang="ar-IQ" smtClean="0"/>
              <a:t>‹#›</a:t>
            </a:fld>
            <a:endParaRPr lang="ar-IQ"/>
          </a:p>
        </p:txBody>
      </p:sp>
    </p:spTree>
    <p:extLst>
      <p:ext uri="{BB962C8B-B14F-4D97-AF65-F5344CB8AC3E}">
        <p14:creationId xmlns:p14="http://schemas.microsoft.com/office/powerpoint/2010/main" val="3929577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80C34C-2A0F-41ED-B161-4510F8634AD5}"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B92091A-7A18-4597-8053-7D401FAD6FC6}" type="slidenum">
              <a:rPr lang="ar-IQ" smtClean="0"/>
              <a:t>‹#›</a:t>
            </a:fld>
            <a:endParaRPr lang="ar-IQ"/>
          </a:p>
        </p:txBody>
      </p:sp>
    </p:spTree>
    <p:extLst>
      <p:ext uri="{BB962C8B-B14F-4D97-AF65-F5344CB8AC3E}">
        <p14:creationId xmlns:p14="http://schemas.microsoft.com/office/powerpoint/2010/main" val="3032209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B80C34C-2A0F-41ED-B161-4510F8634AD5}"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B92091A-7A18-4597-8053-7D401FAD6FC6}" type="slidenum">
              <a:rPr lang="ar-IQ" smtClean="0"/>
              <a:t>‹#›</a:t>
            </a:fld>
            <a:endParaRPr lang="ar-IQ"/>
          </a:p>
        </p:txBody>
      </p:sp>
    </p:spTree>
    <p:extLst>
      <p:ext uri="{BB962C8B-B14F-4D97-AF65-F5344CB8AC3E}">
        <p14:creationId xmlns:p14="http://schemas.microsoft.com/office/powerpoint/2010/main" val="1529045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B80C34C-2A0F-41ED-B161-4510F8634AD5}"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B92091A-7A18-4597-8053-7D401FAD6FC6}" type="slidenum">
              <a:rPr lang="ar-IQ" smtClean="0"/>
              <a:t>‹#›</a:t>
            </a:fld>
            <a:endParaRPr lang="ar-IQ"/>
          </a:p>
        </p:txBody>
      </p:sp>
    </p:spTree>
    <p:extLst>
      <p:ext uri="{BB962C8B-B14F-4D97-AF65-F5344CB8AC3E}">
        <p14:creationId xmlns:p14="http://schemas.microsoft.com/office/powerpoint/2010/main" val="686042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B80C34C-2A0F-41ED-B161-4510F8634AD5}" type="datetimeFigureOut">
              <a:rPr lang="ar-IQ" smtClean="0"/>
              <a:t>01/06/1440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B92091A-7A18-4597-8053-7D401FAD6FC6}" type="slidenum">
              <a:rPr lang="ar-IQ" smtClean="0"/>
              <a:t>‹#›</a:t>
            </a:fld>
            <a:endParaRPr lang="ar-IQ"/>
          </a:p>
        </p:txBody>
      </p:sp>
    </p:spTree>
    <p:extLst>
      <p:ext uri="{BB962C8B-B14F-4D97-AF65-F5344CB8AC3E}">
        <p14:creationId xmlns:p14="http://schemas.microsoft.com/office/powerpoint/2010/main" val="662450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B80C34C-2A0F-41ED-B161-4510F8634AD5}" type="datetimeFigureOut">
              <a:rPr lang="ar-IQ" smtClean="0"/>
              <a:t>01/06/1440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B92091A-7A18-4597-8053-7D401FAD6FC6}" type="slidenum">
              <a:rPr lang="ar-IQ" smtClean="0"/>
              <a:t>‹#›</a:t>
            </a:fld>
            <a:endParaRPr lang="ar-IQ"/>
          </a:p>
        </p:txBody>
      </p:sp>
    </p:spTree>
    <p:extLst>
      <p:ext uri="{BB962C8B-B14F-4D97-AF65-F5344CB8AC3E}">
        <p14:creationId xmlns:p14="http://schemas.microsoft.com/office/powerpoint/2010/main" val="1576558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B80C34C-2A0F-41ED-B161-4510F8634AD5}" type="datetimeFigureOut">
              <a:rPr lang="ar-IQ" smtClean="0"/>
              <a:t>01/06/1440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B92091A-7A18-4597-8053-7D401FAD6FC6}" type="slidenum">
              <a:rPr lang="ar-IQ" smtClean="0"/>
              <a:t>‹#›</a:t>
            </a:fld>
            <a:endParaRPr lang="ar-IQ"/>
          </a:p>
        </p:txBody>
      </p:sp>
    </p:spTree>
    <p:extLst>
      <p:ext uri="{BB962C8B-B14F-4D97-AF65-F5344CB8AC3E}">
        <p14:creationId xmlns:p14="http://schemas.microsoft.com/office/powerpoint/2010/main" val="3173767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80C34C-2A0F-41ED-B161-4510F8634AD5}"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B92091A-7A18-4597-8053-7D401FAD6FC6}" type="slidenum">
              <a:rPr lang="ar-IQ" smtClean="0"/>
              <a:t>‹#›</a:t>
            </a:fld>
            <a:endParaRPr lang="ar-IQ"/>
          </a:p>
        </p:txBody>
      </p:sp>
    </p:spTree>
    <p:extLst>
      <p:ext uri="{BB962C8B-B14F-4D97-AF65-F5344CB8AC3E}">
        <p14:creationId xmlns:p14="http://schemas.microsoft.com/office/powerpoint/2010/main" val="2975049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80C34C-2A0F-41ED-B161-4510F8634AD5}"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B92091A-7A18-4597-8053-7D401FAD6FC6}" type="slidenum">
              <a:rPr lang="ar-IQ" smtClean="0"/>
              <a:t>‹#›</a:t>
            </a:fld>
            <a:endParaRPr lang="ar-IQ"/>
          </a:p>
        </p:txBody>
      </p:sp>
    </p:spTree>
    <p:extLst>
      <p:ext uri="{BB962C8B-B14F-4D97-AF65-F5344CB8AC3E}">
        <p14:creationId xmlns:p14="http://schemas.microsoft.com/office/powerpoint/2010/main" val="3837006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B80C34C-2A0F-41ED-B161-4510F8634AD5}" type="datetimeFigureOut">
              <a:rPr lang="ar-IQ" smtClean="0"/>
              <a:t>01/06/1440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B92091A-7A18-4597-8053-7D401FAD6FC6}" type="slidenum">
              <a:rPr lang="ar-IQ" smtClean="0"/>
              <a:t>‹#›</a:t>
            </a:fld>
            <a:endParaRPr lang="ar-IQ"/>
          </a:p>
        </p:txBody>
      </p:sp>
    </p:spTree>
    <p:extLst>
      <p:ext uri="{BB962C8B-B14F-4D97-AF65-F5344CB8AC3E}">
        <p14:creationId xmlns:p14="http://schemas.microsoft.com/office/powerpoint/2010/main" val="3813945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2482920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علاقات ايران الخارجية في عهد رضا خان </a:t>
            </a:r>
            <a:endParaRPr lang="ar-IQ" dirty="0"/>
          </a:p>
        </p:txBody>
      </p:sp>
      <p:sp>
        <p:nvSpPr>
          <p:cNvPr id="3" name="عنصر نائب للمحتوى 2"/>
          <p:cNvSpPr>
            <a:spLocks noGrp="1"/>
          </p:cNvSpPr>
          <p:nvPr>
            <p:ph idx="1"/>
          </p:nvPr>
        </p:nvSpPr>
        <p:spPr/>
        <p:txBody>
          <a:bodyPr>
            <a:normAutofit fontScale="55000" lnSpcReduction="20000"/>
          </a:bodyPr>
          <a:lstStyle/>
          <a:p>
            <a:r>
              <a:rPr lang="ar-IQ" dirty="0" smtClean="0"/>
              <a:t>اولا بريطانيا :كان رضا شاه مدركا لأهمية بريطانيا ولم ينسى دورها في وصوله للسلطة، تدهورت العلاقات مؤقتا بسبب مطالبة رضا شاه بالبحرين ووقوف بريطانيا مع البحرين، تأثرت العلاقات على اثر الغاء الامتيازات الاجنبية عام 1927، عام 1929 تم عقد اتفاقية بين البلدين فيما يخص التعرفة الكمركيه ومنح البريطانيين امتيازات جديدة، تدهورت ايضا عندما الغى رضا بهلوي اتفاقية دارسي النفطية ومطالبته بحصة اكبر عام 1932 ،عام 1933 جرت مفاوضات وتم عقد اتفاقية جديدة وتضمنت عيوبا ايضا .</a:t>
            </a:r>
          </a:p>
          <a:p>
            <a:r>
              <a:rPr lang="ar-IQ" dirty="0" smtClean="0"/>
              <a:t>ثانيا السوفييت: كان السوفييت ثاني دوله اعترفت برضا شاه في 4ت2 1924،شهدت العلاقات تدهورا عام1926 بسبب قيود </a:t>
            </a:r>
            <a:r>
              <a:rPr lang="ar-IQ" dirty="0" err="1" smtClean="0"/>
              <a:t>السوفيت</a:t>
            </a:r>
            <a:r>
              <a:rPr lang="ar-IQ" dirty="0" smtClean="0"/>
              <a:t> على التجارة الإيرانية، عام 1927 تم توقيع اتفاقية جديده ،في 27 اب 1935 تم توقيع اتفاقية جديدة  وزادت حركة التجارة بين البلدين ،عام 1938 لم يجدد رضا خان الاتفاقية مع السوفييت .</a:t>
            </a:r>
          </a:p>
          <a:p>
            <a:r>
              <a:rPr lang="ar-IQ" dirty="0" smtClean="0"/>
              <a:t>ثالثا المانيا :العلاقات جيدة والتبادل التجاري جيد في 10 ايار1928 تم عقد اتفاقيه بين البلدين، عام 1929 وقعوا اتفاقية تجارية جديدة ،اولى النازيون اهتما بإيران  وكان رضا خان معجب بالعسكرية الالمانية ،في 30 ت2 1935 عقدت اتفاقية تجارية جديدة ،بلغت عدد الشركات الالمانية في طهران عام 1937 هو (351) شركة، استثنت المانيا الايرانيين من ضوابط وتشريعات نور </a:t>
            </a:r>
            <a:r>
              <a:rPr lang="ar-IQ" dirty="0" err="1" smtClean="0"/>
              <a:t>مبورغ</a:t>
            </a:r>
            <a:r>
              <a:rPr lang="ar-IQ" dirty="0" smtClean="0"/>
              <a:t> العنصرية ،استطاعت المانيا من ان تبني طابورا خامسا في ايران </a:t>
            </a:r>
          </a:p>
          <a:p>
            <a:r>
              <a:rPr lang="ar-IQ" dirty="0" smtClean="0"/>
              <a:t>رابعا امريكا : لم تسمح بريطانيا </a:t>
            </a:r>
            <a:r>
              <a:rPr lang="ar-IQ" dirty="0" err="1" smtClean="0"/>
              <a:t>للشركان</a:t>
            </a:r>
            <a:r>
              <a:rPr lang="ar-IQ" dirty="0" smtClean="0"/>
              <a:t> النفطية الامريكية بالعمل في ايران واستخدمت الكثير من الوسائل والمؤامرات لمنع ذلك ،وتم اغتيال القنصل الامريكي عام 1924 لمنع عقد الاتفاقيات ،عام 1936 قام وزير المالية الايراني بعقد اتفاقات مع شركة </a:t>
            </a:r>
            <a:r>
              <a:rPr lang="ar-IQ" dirty="0" err="1" smtClean="0"/>
              <a:t>سينكلر</a:t>
            </a:r>
            <a:r>
              <a:rPr lang="ar-IQ" dirty="0" smtClean="0"/>
              <a:t> الامريكية النفطية وتمت المصادقة </a:t>
            </a:r>
            <a:r>
              <a:rPr lang="ar-IQ" dirty="0" err="1" smtClean="0"/>
              <a:t>عليع</a:t>
            </a:r>
            <a:r>
              <a:rPr lang="ar-IQ" dirty="0" smtClean="0"/>
              <a:t> ولكن الوزير انتحر بعد 3 ايام من التصديق ولم تنفذ الاتفاقية </a:t>
            </a:r>
            <a:endParaRPr lang="ar-IQ" dirty="0"/>
          </a:p>
        </p:txBody>
      </p:sp>
    </p:spTree>
    <p:extLst>
      <p:ext uri="{BB962C8B-B14F-4D97-AF65-F5344CB8AC3E}">
        <p14:creationId xmlns:p14="http://schemas.microsoft.com/office/powerpoint/2010/main" val="317280369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277</Words>
  <Application>Microsoft Office PowerPoint</Application>
  <PresentationFormat>عرض على الشاشة (3:4)‏</PresentationFormat>
  <Paragraphs>5</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عرض تقديمي في PowerPoint</vt:lpstr>
      <vt:lpstr>علاقات ايران الخارجية في عهد رضا خان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2O11</dc:creator>
  <cp:lastModifiedBy>DR.Ahmed Saker 2O11</cp:lastModifiedBy>
  <cp:revision>1</cp:revision>
  <dcterms:created xsi:type="dcterms:W3CDTF">2019-02-06T14:55:15Z</dcterms:created>
  <dcterms:modified xsi:type="dcterms:W3CDTF">2019-02-06T14:55:51Z</dcterms:modified>
</cp:coreProperties>
</file>