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46097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2153786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17233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8083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93605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9CC20CE-2675-4918-B250-01AA61978ECC}"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421519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9CC20CE-2675-4918-B250-01AA61978ECC}" type="datetimeFigureOut">
              <a:rPr lang="ar-IQ" smtClean="0"/>
              <a:t>01/06/1440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33897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9CC20CE-2675-4918-B250-01AA61978ECC}" type="datetimeFigureOut">
              <a:rPr lang="ar-IQ" smtClean="0"/>
              <a:t>01/06/1440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58975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9CC20CE-2675-4918-B250-01AA61978ECC}" type="datetimeFigureOut">
              <a:rPr lang="ar-IQ" smtClean="0"/>
              <a:t>01/06/1440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3541288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CC20CE-2675-4918-B250-01AA61978ECC}"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26307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CC20CE-2675-4918-B250-01AA61978ECC}"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3638710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9CC20CE-2675-4918-B250-01AA61978ECC}" type="datetimeFigureOut">
              <a:rPr lang="ar-IQ" smtClean="0"/>
              <a:t>01/06/1440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EFEC8A-B5CC-46A2-B9C5-3901FFB9C419}" type="slidenum">
              <a:rPr lang="ar-IQ" smtClean="0"/>
              <a:t>‹#›</a:t>
            </a:fld>
            <a:endParaRPr lang="ar-IQ"/>
          </a:p>
        </p:txBody>
      </p:sp>
    </p:spTree>
    <p:extLst>
      <p:ext uri="{BB962C8B-B14F-4D97-AF65-F5344CB8AC3E}">
        <p14:creationId xmlns:p14="http://schemas.microsoft.com/office/powerpoint/2010/main" val="2378793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64780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علاقات ايران مع الدول المجاورة في عهد رضا خان </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اولا تركيا: كان رضا شاه معجبا بكمال اتاتورك وحاول تقليد خطواته ،عام 1926 وقع معاهدة صداقه معهم ،2كانون الثاني 1927 وقع معاهده تجارية مع تركيا،1928 حصل اول اتصال تلغرافي بينهم ،23ك2 حلت الخلافات الحدودية بتدخل بريطانيا وتم توقيع معاهدة بينهم  اعطت ايران مناطق من اراك واخذت من كردستان ،عام1934 زار رضا خان تركيا </a:t>
            </a:r>
          </a:p>
          <a:p>
            <a:r>
              <a:rPr lang="ar-IQ" dirty="0" smtClean="0"/>
              <a:t>ثانيا افغانستان :28ت2 1927 تم عقد اتفاقية بين البلدين ،حدثت مناوشات حدودية بين الطرفين ،اتفقوا على ان يكون الحكم تركيا ،خرج القرار لصالح افغانستان وقبله رضا خان .</a:t>
            </a:r>
          </a:p>
          <a:p>
            <a:r>
              <a:rPr lang="ar-IQ" dirty="0" smtClean="0"/>
              <a:t>ثالثا العراق: وجود خلافات حدودية ،لم تعترف ايران بالنظام الملكي العراقي، عدم اعتراف العراق بشمول الرعايا الايرانيين بامتيازات رعايا الدول الاجنبية، قدم العراق في29ت2 1934 شكوى لعصبة الامم ضد ايران بسبب قضية شط العرب ،بدأت مفاوضات بين البلدين برعاية بريطانيا استمرت حتى 4تموز 1937 حيث وقع الطرفان معاهده تنازل العراق فيها عن 7750 متر امام </a:t>
            </a:r>
            <a:r>
              <a:rPr lang="ar-IQ" dirty="0" err="1" smtClean="0"/>
              <a:t>عبادان</a:t>
            </a:r>
            <a:r>
              <a:rPr lang="ar-IQ" dirty="0" smtClean="0"/>
              <a:t>.</a:t>
            </a:r>
          </a:p>
          <a:p>
            <a:r>
              <a:rPr lang="ar-IQ" dirty="0" smtClean="0"/>
              <a:t>8تموز1937 عقدت الدول الاربعة (تركيا ،العراق ، ايران ،افغانستان ) وبرعاية بريطانيا معاهده سميت معاهدة سعد اباد لخدمة بريطانيا ومصالحها في المنطقة .</a:t>
            </a:r>
            <a:endParaRPr lang="ar-IQ" dirty="0"/>
          </a:p>
        </p:txBody>
      </p:sp>
    </p:spTree>
    <p:extLst>
      <p:ext uri="{BB962C8B-B14F-4D97-AF65-F5344CB8AC3E}">
        <p14:creationId xmlns:p14="http://schemas.microsoft.com/office/powerpoint/2010/main" val="275201793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عرض تقديمي في PowerPoint</vt:lpstr>
      <vt:lpstr>علاقات ايران مع الدول المجاورة في عهد رضا خان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1</cp:revision>
  <dcterms:created xsi:type="dcterms:W3CDTF">2019-02-06T14:54:32Z</dcterms:created>
  <dcterms:modified xsi:type="dcterms:W3CDTF">2019-02-06T14:55:03Z</dcterms:modified>
</cp:coreProperties>
</file>