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3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464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748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997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32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344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409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446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148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186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644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BC28-3CD2-4A99-A65C-16028092C74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ECB1C-8F81-4FB2-885C-92ECC141B5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6305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057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الغاء الدولة القاجارية واستلام رضا خان السلطة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dirty="0" smtClean="0"/>
              <a:t>في شباط 1925 اعلن الشاه انه لم يستطيع الاستمرار بالحكم بسبب تدخلات الشاه واعوانه وطلب منحه منصب القائد العام وتمت </a:t>
            </a:r>
            <a:r>
              <a:rPr lang="ar-IQ" dirty="0" err="1" smtClean="0"/>
              <a:t>الموافقه</a:t>
            </a:r>
            <a:r>
              <a:rPr lang="ar-IQ" dirty="0" smtClean="0"/>
              <a:t> على طلبه وبدا بتنظيم الجيش.</a:t>
            </a:r>
          </a:p>
          <a:p>
            <a:r>
              <a:rPr lang="ar-IQ" dirty="0" smtClean="0"/>
              <a:t>في اواخر ت11925 طالب بتنصيبه شاها على ايران بعد ان شن حمله اعلامية ضد احمد شاه وعائلته ،ووافق المجلس </a:t>
            </a:r>
            <a:r>
              <a:rPr lang="ar-IQ" dirty="0" err="1" smtClean="0"/>
              <a:t>باغلبية</a:t>
            </a:r>
            <a:r>
              <a:rPr lang="ar-IQ" dirty="0" smtClean="0"/>
              <a:t> 80 صوتا ومعارضة 5 وغياب 30 عضوا.</a:t>
            </a:r>
          </a:p>
          <a:p>
            <a:r>
              <a:rPr lang="ar-IQ" dirty="0" smtClean="0"/>
              <a:t>ادى اليمين الدستورية في 15 كانون الاول 1925 وجرى تتويجه في الاحتفال في نسيان 1926 واعترفت به بريطانيا .سياسة التحديث:</a:t>
            </a:r>
          </a:p>
          <a:p>
            <a:r>
              <a:rPr lang="ar-IQ" dirty="0" smtClean="0"/>
              <a:t>اهتم اولا بالجيش </a:t>
            </a:r>
            <a:r>
              <a:rPr lang="ar-IQ" dirty="0" err="1" smtClean="0"/>
              <a:t>لانه</a:t>
            </a:r>
            <a:r>
              <a:rPr lang="ar-IQ" dirty="0" smtClean="0"/>
              <a:t> </a:t>
            </a:r>
            <a:r>
              <a:rPr lang="ar-IQ" dirty="0" err="1" smtClean="0"/>
              <a:t>الركيزه</a:t>
            </a:r>
            <a:r>
              <a:rPr lang="ar-IQ" dirty="0" smtClean="0"/>
              <a:t> الاساسية في الدفاع عنه اساسا ،عمل على توفير ميزانية للجيش ،سن قانون التجنيد الالزامي ،تم انشاء معمل للبنادق، ثم معملا للمدافع ، اسس القوة الجوية بمساعدة البريطانيين ، طور </a:t>
            </a:r>
            <a:r>
              <a:rPr lang="ar-IQ" dirty="0" err="1" smtClean="0"/>
              <a:t>الموانى</a:t>
            </a:r>
            <a:r>
              <a:rPr lang="ar-IQ" dirty="0" smtClean="0"/>
              <a:t> ،لم يعتمد على مصدر واحد  في تسليح الجيش، ربط </a:t>
            </a:r>
            <a:r>
              <a:rPr lang="ar-IQ" dirty="0" err="1" smtClean="0"/>
              <a:t>النخبه</a:t>
            </a:r>
            <a:r>
              <a:rPr lang="ar-IQ" dirty="0" smtClean="0"/>
              <a:t> العسكرية به .</a:t>
            </a:r>
          </a:p>
          <a:p>
            <a:r>
              <a:rPr lang="ar-IQ" dirty="0" smtClean="0"/>
              <a:t>استعمل الشدة في تعامله مع المعارضين </a:t>
            </a:r>
          </a:p>
          <a:p>
            <a:r>
              <a:rPr lang="ar-IQ" dirty="0" smtClean="0"/>
              <a:t>انجز سلسله من الخطوات العمرانية  واجرى تغيرات في الهياكل الادارية حيث الغى نظام المقاطعات </a:t>
            </a:r>
            <a:r>
              <a:rPr lang="ar-IQ" dirty="0" err="1" smtClean="0"/>
              <a:t>الكبيره</a:t>
            </a:r>
            <a:r>
              <a:rPr lang="ar-IQ" dirty="0" smtClean="0"/>
              <a:t> واسس 49 ولاية ،بنى جهاز اداري على نمط الجاز الاوربي ، اصدر قانونا للانضباط والترقيات .</a:t>
            </a:r>
          </a:p>
          <a:p>
            <a:r>
              <a:rPr lang="ar-IQ" dirty="0" smtClean="0"/>
              <a:t>كان هدفه من اعادة التقسيم الاداري </a:t>
            </a:r>
            <a:r>
              <a:rPr lang="ar-IQ" dirty="0" err="1" smtClean="0"/>
              <a:t>هوتذويب</a:t>
            </a:r>
            <a:r>
              <a:rPr lang="ar-IQ" dirty="0" smtClean="0"/>
              <a:t> الاعراق والالسن </a:t>
            </a:r>
            <a:r>
              <a:rPr lang="ar-IQ" dirty="0" err="1" smtClean="0"/>
              <a:t>والغء</a:t>
            </a:r>
            <a:r>
              <a:rPr lang="ar-IQ" dirty="0" smtClean="0"/>
              <a:t> شخصية بعض الاقاليم  وساعد في طمس </a:t>
            </a:r>
            <a:r>
              <a:rPr lang="ar-IQ" dirty="0" err="1" smtClean="0"/>
              <a:t>هويةالسكان</a:t>
            </a:r>
            <a:r>
              <a:rPr lang="ar-IQ" dirty="0" smtClean="0"/>
              <a:t>  وافقدهم روح التضامن والولاء </a:t>
            </a:r>
            <a:r>
              <a:rPr lang="ar-IQ" dirty="0" err="1" smtClean="0"/>
              <a:t>للاقليم</a:t>
            </a:r>
            <a:r>
              <a:rPr lang="ar-IQ" dirty="0" smtClean="0"/>
              <a:t> </a:t>
            </a:r>
          </a:p>
          <a:p>
            <a:r>
              <a:rPr lang="ar-IQ" dirty="0" smtClean="0"/>
              <a:t>اصبح حكمه دكتاتوريا وسيطر على المجلس سيطرة تامة  ،اغلق الكثير من الصحف لنها انتقدته ،</a:t>
            </a:r>
          </a:p>
          <a:p>
            <a:r>
              <a:rPr lang="ar-IQ" dirty="0" smtClean="0"/>
              <a:t>حطم الاحزاب ولم يبقي سوى حزبه فقط  ،جرد النواب من حصانتهم الدبلوماسية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62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الغاء الدولة القاجارية واستلام رضا خان السلطة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1</cp:revision>
  <dcterms:created xsi:type="dcterms:W3CDTF">2019-02-06T14:51:53Z</dcterms:created>
  <dcterms:modified xsi:type="dcterms:W3CDTF">2019-02-06T14:52:22Z</dcterms:modified>
</cp:coreProperties>
</file>