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85" d="100"/>
          <a:sy n="85" d="100"/>
        </p:scale>
        <p:origin x="-152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E85E6E55-AE55-45C9-845B-6DB373DAFA24}" type="datetimeFigureOut">
              <a:rPr lang="ar-IQ" smtClean="0"/>
              <a:t>28/05/1440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333969A-5F23-4F08-B905-0696D8816A9D}" type="slidenum">
              <a:rPr lang="ar-IQ" smtClean="0"/>
              <a:t>‹#›</a:t>
            </a:fld>
            <a:endParaRPr lang="ar-IQ"/>
          </a:p>
        </p:txBody>
      </p:sp>
    </p:spTree>
    <p:extLst>
      <p:ext uri="{BB962C8B-B14F-4D97-AF65-F5344CB8AC3E}">
        <p14:creationId xmlns:p14="http://schemas.microsoft.com/office/powerpoint/2010/main" val="3137172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E85E6E55-AE55-45C9-845B-6DB373DAFA24}" type="datetimeFigureOut">
              <a:rPr lang="ar-IQ" smtClean="0"/>
              <a:t>28/05/1440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333969A-5F23-4F08-B905-0696D8816A9D}" type="slidenum">
              <a:rPr lang="ar-IQ" smtClean="0"/>
              <a:t>‹#›</a:t>
            </a:fld>
            <a:endParaRPr lang="ar-IQ"/>
          </a:p>
        </p:txBody>
      </p:sp>
    </p:spTree>
    <p:extLst>
      <p:ext uri="{BB962C8B-B14F-4D97-AF65-F5344CB8AC3E}">
        <p14:creationId xmlns:p14="http://schemas.microsoft.com/office/powerpoint/2010/main" val="5987867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E85E6E55-AE55-45C9-845B-6DB373DAFA24}" type="datetimeFigureOut">
              <a:rPr lang="ar-IQ" smtClean="0"/>
              <a:t>28/05/1440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333969A-5F23-4F08-B905-0696D8816A9D}" type="slidenum">
              <a:rPr lang="ar-IQ" smtClean="0"/>
              <a:t>‹#›</a:t>
            </a:fld>
            <a:endParaRPr lang="ar-IQ"/>
          </a:p>
        </p:txBody>
      </p:sp>
    </p:spTree>
    <p:extLst>
      <p:ext uri="{BB962C8B-B14F-4D97-AF65-F5344CB8AC3E}">
        <p14:creationId xmlns:p14="http://schemas.microsoft.com/office/powerpoint/2010/main" val="1899838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E85E6E55-AE55-45C9-845B-6DB373DAFA24}" type="datetimeFigureOut">
              <a:rPr lang="ar-IQ" smtClean="0"/>
              <a:t>28/05/1440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333969A-5F23-4F08-B905-0696D8816A9D}" type="slidenum">
              <a:rPr lang="ar-IQ" smtClean="0"/>
              <a:t>‹#›</a:t>
            </a:fld>
            <a:endParaRPr lang="ar-IQ"/>
          </a:p>
        </p:txBody>
      </p:sp>
    </p:spTree>
    <p:extLst>
      <p:ext uri="{BB962C8B-B14F-4D97-AF65-F5344CB8AC3E}">
        <p14:creationId xmlns:p14="http://schemas.microsoft.com/office/powerpoint/2010/main" val="32446656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85E6E55-AE55-45C9-845B-6DB373DAFA24}" type="datetimeFigureOut">
              <a:rPr lang="ar-IQ" smtClean="0"/>
              <a:t>28/05/1440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333969A-5F23-4F08-B905-0696D8816A9D}" type="slidenum">
              <a:rPr lang="ar-IQ" smtClean="0"/>
              <a:t>‹#›</a:t>
            </a:fld>
            <a:endParaRPr lang="ar-IQ"/>
          </a:p>
        </p:txBody>
      </p:sp>
    </p:spTree>
    <p:extLst>
      <p:ext uri="{BB962C8B-B14F-4D97-AF65-F5344CB8AC3E}">
        <p14:creationId xmlns:p14="http://schemas.microsoft.com/office/powerpoint/2010/main" val="7510413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E85E6E55-AE55-45C9-845B-6DB373DAFA24}" type="datetimeFigureOut">
              <a:rPr lang="ar-IQ" smtClean="0"/>
              <a:t>28/05/1440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A333969A-5F23-4F08-B905-0696D8816A9D}" type="slidenum">
              <a:rPr lang="ar-IQ" smtClean="0"/>
              <a:t>‹#›</a:t>
            </a:fld>
            <a:endParaRPr lang="ar-IQ"/>
          </a:p>
        </p:txBody>
      </p:sp>
    </p:spTree>
    <p:extLst>
      <p:ext uri="{BB962C8B-B14F-4D97-AF65-F5344CB8AC3E}">
        <p14:creationId xmlns:p14="http://schemas.microsoft.com/office/powerpoint/2010/main" val="27834697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E85E6E55-AE55-45C9-845B-6DB373DAFA24}" type="datetimeFigureOut">
              <a:rPr lang="ar-IQ" smtClean="0"/>
              <a:t>28/05/1440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A333969A-5F23-4F08-B905-0696D8816A9D}" type="slidenum">
              <a:rPr lang="ar-IQ" smtClean="0"/>
              <a:t>‹#›</a:t>
            </a:fld>
            <a:endParaRPr lang="ar-IQ"/>
          </a:p>
        </p:txBody>
      </p:sp>
    </p:spTree>
    <p:extLst>
      <p:ext uri="{BB962C8B-B14F-4D97-AF65-F5344CB8AC3E}">
        <p14:creationId xmlns:p14="http://schemas.microsoft.com/office/powerpoint/2010/main" val="28876544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E85E6E55-AE55-45C9-845B-6DB373DAFA24}" type="datetimeFigureOut">
              <a:rPr lang="ar-IQ" smtClean="0"/>
              <a:t>28/05/1440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A333969A-5F23-4F08-B905-0696D8816A9D}" type="slidenum">
              <a:rPr lang="ar-IQ" smtClean="0"/>
              <a:t>‹#›</a:t>
            </a:fld>
            <a:endParaRPr lang="ar-IQ"/>
          </a:p>
        </p:txBody>
      </p:sp>
    </p:spTree>
    <p:extLst>
      <p:ext uri="{BB962C8B-B14F-4D97-AF65-F5344CB8AC3E}">
        <p14:creationId xmlns:p14="http://schemas.microsoft.com/office/powerpoint/2010/main" val="39070040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5E6E55-AE55-45C9-845B-6DB373DAFA24}" type="datetimeFigureOut">
              <a:rPr lang="ar-IQ" smtClean="0"/>
              <a:t>28/05/1440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A333969A-5F23-4F08-B905-0696D8816A9D}" type="slidenum">
              <a:rPr lang="ar-IQ" smtClean="0"/>
              <a:t>‹#›</a:t>
            </a:fld>
            <a:endParaRPr lang="ar-IQ"/>
          </a:p>
        </p:txBody>
      </p:sp>
    </p:spTree>
    <p:extLst>
      <p:ext uri="{BB962C8B-B14F-4D97-AF65-F5344CB8AC3E}">
        <p14:creationId xmlns:p14="http://schemas.microsoft.com/office/powerpoint/2010/main" val="38434520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85E6E55-AE55-45C9-845B-6DB373DAFA24}" type="datetimeFigureOut">
              <a:rPr lang="ar-IQ" smtClean="0"/>
              <a:t>28/05/1440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A333969A-5F23-4F08-B905-0696D8816A9D}" type="slidenum">
              <a:rPr lang="ar-IQ" smtClean="0"/>
              <a:t>‹#›</a:t>
            </a:fld>
            <a:endParaRPr lang="ar-IQ"/>
          </a:p>
        </p:txBody>
      </p:sp>
    </p:spTree>
    <p:extLst>
      <p:ext uri="{BB962C8B-B14F-4D97-AF65-F5344CB8AC3E}">
        <p14:creationId xmlns:p14="http://schemas.microsoft.com/office/powerpoint/2010/main" val="27110430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85E6E55-AE55-45C9-845B-6DB373DAFA24}" type="datetimeFigureOut">
              <a:rPr lang="ar-IQ" smtClean="0"/>
              <a:t>28/05/1440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A333969A-5F23-4F08-B905-0696D8816A9D}" type="slidenum">
              <a:rPr lang="ar-IQ" smtClean="0"/>
              <a:t>‹#›</a:t>
            </a:fld>
            <a:endParaRPr lang="ar-IQ"/>
          </a:p>
        </p:txBody>
      </p:sp>
    </p:spTree>
    <p:extLst>
      <p:ext uri="{BB962C8B-B14F-4D97-AF65-F5344CB8AC3E}">
        <p14:creationId xmlns:p14="http://schemas.microsoft.com/office/powerpoint/2010/main" val="2772202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85E6E55-AE55-45C9-845B-6DB373DAFA24}" type="datetimeFigureOut">
              <a:rPr lang="ar-IQ" smtClean="0"/>
              <a:t>28/05/1440</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A333969A-5F23-4F08-B905-0696D8816A9D}" type="slidenum">
              <a:rPr lang="ar-IQ" smtClean="0"/>
              <a:t>‹#›</a:t>
            </a:fld>
            <a:endParaRPr lang="ar-IQ"/>
          </a:p>
        </p:txBody>
      </p:sp>
    </p:spTree>
    <p:extLst>
      <p:ext uri="{BB962C8B-B14F-4D97-AF65-F5344CB8AC3E}">
        <p14:creationId xmlns:p14="http://schemas.microsoft.com/office/powerpoint/2010/main" val="33406905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74"/>
          </a:xfrm>
        </p:spPr>
        <p:txBody>
          <a:bodyPr>
            <a:normAutofit fontScale="90000"/>
          </a:bodyPr>
          <a:lstStyle/>
          <a:p>
            <a:r>
              <a:rPr lang="ar-IQ" sz="3600" dirty="0" smtClean="0"/>
              <a:t>المحاضرة الرابعة : الجموع</a:t>
            </a:r>
            <a:endParaRPr lang="ar-IQ" sz="3600" dirty="0"/>
          </a:p>
        </p:txBody>
      </p:sp>
      <p:sp>
        <p:nvSpPr>
          <p:cNvPr id="3" name="Content Placeholder 2"/>
          <p:cNvSpPr>
            <a:spLocks noGrp="1"/>
          </p:cNvSpPr>
          <p:nvPr>
            <p:ph idx="1"/>
          </p:nvPr>
        </p:nvSpPr>
        <p:spPr>
          <a:xfrm>
            <a:off x="107504" y="980728"/>
            <a:ext cx="8928992" cy="5832648"/>
          </a:xfrm>
        </p:spPr>
        <p:txBody>
          <a:bodyPr>
            <a:normAutofit fontScale="55000" lnSpcReduction="20000"/>
          </a:bodyPr>
          <a:lstStyle/>
          <a:p>
            <a:r>
              <a:rPr lang="ar-IQ" dirty="0" smtClean="0"/>
              <a:t>اولا جموع السلامة :</a:t>
            </a:r>
          </a:p>
          <a:p>
            <a:r>
              <a:rPr lang="ar-IQ" dirty="0" smtClean="0"/>
              <a:t>الجمع ما دل على أكثر من اثنين بتغيير صورة مفرده أو بإضافة إليها مثل: صُورة: صُور. ناجح: ناجحون، فتاة: فتيات.</a:t>
            </a:r>
          </a:p>
          <a:p>
            <a:endParaRPr lang="ar-IQ" dirty="0" smtClean="0"/>
          </a:p>
          <a:p>
            <a:r>
              <a:rPr lang="ar-IQ" dirty="0" smtClean="0"/>
              <a:t>وهو ثلاثة: جمع مذكر سالم وجمع مؤنث سالم وجمع تكسير.</a:t>
            </a:r>
          </a:p>
          <a:p>
            <a:endParaRPr lang="ar-IQ" dirty="0" smtClean="0"/>
          </a:p>
          <a:p>
            <a:r>
              <a:rPr lang="ar-IQ" dirty="0" smtClean="0"/>
              <a:t>1- جمع المذكر السالم</a:t>
            </a:r>
          </a:p>
          <a:p>
            <a:endParaRPr lang="ar-IQ" dirty="0" smtClean="0"/>
          </a:p>
          <a:p>
            <a:r>
              <a:rPr lang="ar-IQ" dirty="0" smtClean="0"/>
              <a:t>كل ما دل على أكثر من اثنين بزيادة واو ونون في حالة الرفع مثل (هؤلاء موفقون في تجارتهم) أو ياء ونون في حالة النصب والجر مثل (زرت الناجحين في الانتخاب مع رفاقٍ مرشحين). ولا يتغير المفرد حين جمعه كما رأيت، إِلا أن:</a:t>
            </a:r>
          </a:p>
          <a:p>
            <a:endParaRPr lang="ar-IQ" dirty="0" smtClean="0"/>
          </a:p>
          <a:p>
            <a:r>
              <a:rPr lang="ar-IQ" dirty="0" smtClean="0"/>
              <a:t>1- المقصور تسقط أَلفه حين جمعه وتبقى الفتحة على ما قبل الأَلف، فنقول في جمع مصطفى ومنادى: (هؤلاءِ مصطفَوْن كانوا منادَيْن إلى المحاكمة).</a:t>
            </a:r>
          </a:p>
          <a:p>
            <a:endParaRPr lang="ar-IQ" dirty="0" smtClean="0"/>
          </a:p>
          <a:p>
            <a:r>
              <a:rPr lang="ar-IQ" dirty="0" smtClean="0"/>
              <a:t>2- المنصوص تحذف ياؤُه عند الجمع ويضم ما قبلها مع الواو ويكسر مع الياء فنقول (حضر محامون عن المدَّعين).</a:t>
            </a:r>
          </a:p>
          <a:p>
            <a:endParaRPr lang="ar-IQ" dirty="0" smtClean="0"/>
          </a:p>
          <a:p>
            <a:r>
              <a:rPr lang="ar-IQ" dirty="0" smtClean="0"/>
              <a:t>ويشترط في الاسم الصالح لأَن يجمع جمعاً مذكراً سالماً أن يكون أَحد اثنين:</a:t>
            </a:r>
          </a:p>
          <a:p>
            <a:endParaRPr lang="ar-IQ" dirty="0" smtClean="0"/>
          </a:p>
          <a:p>
            <a:r>
              <a:rPr lang="ar-IQ" dirty="0" smtClean="0"/>
              <a:t>1- علماً لمذكر عاقل مثل: حضر المحمدون في حيِّناً ((الذين اسم كل منهم محمد))، ويشترط أَلا يكون مركباً مثل (معد يكرب وسيبويه) ولا يكون بتاء مثل حمزة ومعاوية.</a:t>
            </a:r>
          </a:p>
          <a:p>
            <a:endParaRPr lang="ar-IQ" dirty="0" smtClean="0"/>
          </a:p>
          <a:p>
            <a:endParaRPr lang="ar-IQ" dirty="0"/>
          </a:p>
        </p:txBody>
      </p:sp>
    </p:spTree>
    <p:extLst>
      <p:ext uri="{BB962C8B-B14F-4D97-AF65-F5344CB8AC3E}">
        <p14:creationId xmlns:p14="http://schemas.microsoft.com/office/powerpoint/2010/main" val="35588540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60648"/>
            <a:ext cx="8892480" cy="6408712"/>
          </a:xfrm>
        </p:spPr>
        <p:txBody>
          <a:bodyPr>
            <a:normAutofit fontScale="62500" lnSpcReduction="20000"/>
          </a:bodyPr>
          <a:lstStyle/>
          <a:p>
            <a:r>
              <a:rPr lang="ar-IQ" dirty="0" smtClean="0"/>
              <a:t>2- وصفاً لمذكر عاقل مثل هؤلاء طلاب مجدون مكرَّمون، ويشترط في الصفة أن تصلح لدخول تاء التأْنيث كما رأَيت، فكلمة (أَخضر وعجوز) لا تجمعان جمعاً لمذكر سالم لأَنهما لا تؤنثان بالتاء، كما لا يجمع هذا الجمع الصفات المتصلة بالتاء مثل (نابغة وعلامة).</a:t>
            </a:r>
          </a:p>
          <a:p>
            <a:endParaRPr lang="ar-IQ" dirty="0" smtClean="0"/>
          </a:p>
          <a:p>
            <a:r>
              <a:rPr lang="ar-IQ" dirty="0" smtClean="0"/>
              <a:t>أما أَسماءُ التفصيل فتجمع جمع مذكر سالماً مع أَن التاءَ لا تتصل بها، نقول: (مررت بالرجال الأَكرمين).</a:t>
            </a:r>
          </a:p>
          <a:p>
            <a:endParaRPr lang="ar-IQ" dirty="0" smtClean="0"/>
          </a:p>
          <a:p>
            <a:r>
              <a:rPr lang="ar-IQ" dirty="0" smtClean="0"/>
              <a:t>وهناك كلمات غير مستوفية الشروط عاملها العرب معاملة جمع المذكر السالم فرفعوها بالواو والنون ونصبوها وجروها بالياء والنون، فيقتصر عليها وتسمى ملحقات بجمع المذكر السالم أَشهرها:</a:t>
            </a:r>
          </a:p>
          <a:p>
            <a:endParaRPr lang="ar-IQ" dirty="0" smtClean="0"/>
          </a:p>
          <a:p>
            <a:r>
              <a:rPr lang="ar-IQ" dirty="0" smtClean="0"/>
              <a:t>أَولون، أَرَضون، أَهلون، بنون، سنون، عالَمون، عِلِّيُّون، وابلون، عشرون، ثلاثون، أربعون، خمسون، ستون، سبعون، ثمانون، تسعون، مئون مثل: (هذه أَرضون ساومت أَهليها فطلبوا ثمانين ألفاً ثمناً على أَن يسلموها بعد عشر سنين).</a:t>
            </a:r>
          </a:p>
          <a:p>
            <a:r>
              <a:rPr lang="ar-IQ" dirty="0" smtClean="0"/>
              <a:t>2- جمع المؤنث السالم</a:t>
            </a:r>
          </a:p>
          <a:p>
            <a:r>
              <a:rPr lang="ar-IQ" dirty="0" smtClean="0"/>
              <a:t>ما دل على أَكثر من اثنين بزيادة أَلف وتاءِ مثل (قرأت طالبات مجتهدات) فلا تغيير في صور المفرد كما رأيت إِلا فيما يأْتي:</a:t>
            </a:r>
          </a:p>
          <a:p>
            <a:endParaRPr lang="ar-IQ" dirty="0" smtClean="0"/>
          </a:p>
          <a:p>
            <a:r>
              <a:rPr lang="ar-IQ" dirty="0" smtClean="0"/>
              <a:t>1- حذف تاءِ التأْنيث: (فتاة عالمة: فتيات عالمات).</a:t>
            </a:r>
          </a:p>
          <a:p>
            <a:endParaRPr lang="ar-IQ" dirty="0" smtClean="0"/>
          </a:p>
          <a:p>
            <a:r>
              <a:rPr lang="ar-IQ" dirty="0" smtClean="0"/>
              <a:t>2- المقصور تقلب أَلفه ياءً - كما فعلنا في المثنى - فنقول في جمع(زارت هدى مستشفىً: زارت هُدياتٌ مستشفياتٍ)، إِلا إِذا كانت الأَلف ثالثة وأَصلها واو فتنقلب واواً، فنقول في جمع (رضا) اسم فتاة: (رِضوات).</a:t>
            </a:r>
          </a:p>
          <a:p>
            <a:endParaRPr lang="ar-IQ" dirty="0" smtClean="0"/>
          </a:p>
          <a:p>
            <a:endParaRPr lang="ar-IQ" dirty="0"/>
          </a:p>
        </p:txBody>
      </p:sp>
    </p:spTree>
    <p:extLst>
      <p:ext uri="{BB962C8B-B14F-4D97-AF65-F5344CB8AC3E}">
        <p14:creationId xmlns:p14="http://schemas.microsoft.com/office/powerpoint/2010/main" val="24888396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188640"/>
            <a:ext cx="8856984" cy="6480720"/>
          </a:xfrm>
        </p:spPr>
        <p:txBody>
          <a:bodyPr>
            <a:normAutofit fontScale="55000" lnSpcReduction="20000"/>
          </a:bodyPr>
          <a:lstStyle/>
          <a:p>
            <a:r>
              <a:rPr lang="ar-IQ" dirty="0" smtClean="0"/>
              <a:t>3- الممدود يعامل معاملته في المثنى فنقول في فتاة وُضاءَة: (فتيات وُضاءَات) لأَن همزتها أَصلية، ونقول في جمع (عذراء حسناء: عذراوات حسناوات) لأَن أَلفها للتأْنيث أَما (كساء) فيجوز أَن نجمعها (كساءَات) أَو (كساوات).</a:t>
            </a:r>
          </a:p>
          <a:p>
            <a:endParaRPr lang="ar-IQ" dirty="0" smtClean="0"/>
          </a:p>
          <a:p>
            <a:r>
              <a:rPr lang="ar-IQ" dirty="0" smtClean="0"/>
              <a:t>4- الأَسماءُ التي هي على وزن ((فَعْل)) أَو ((فَعْلة)) مثل: (دَعْد وسجْدة، وظبية) إِذا كانت صحيحة العين نجمعها بفتح عينها فنقول (دعَدات وسجَدات وظبيَات). فلا يصلح لهذا الجمع مثل (عبْلة) لأَنها صفة وليست باسم، ولا (فيْنة) لأَن عينها غير صحيحة ولا (ورقة) لأَن ثانيها متحرك.</a:t>
            </a:r>
          </a:p>
          <a:p>
            <a:endParaRPr lang="ar-IQ" dirty="0" smtClean="0"/>
          </a:p>
          <a:p>
            <a:r>
              <a:rPr lang="ar-IQ" dirty="0" smtClean="0"/>
              <a:t>ويطرد جمع الاسم جمع مؤنث بالأَلف والتاء إذا كان:</a:t>
            </a:r>
          </a:p>
          <a:p>
            <a:endParaRPr lang="ar-IQ" dirty="0" smtClean="0"/>
          </a:p>
          <a:p>
            <a:r>
              <a:rPr lang="ar-IQ" dirty="0" smtClean="0"/>
              <a:t>1- علماً لأُنثى مثل هند وسعاد وزينب.</a:t>
            </a:r>
          </a:p>
          <a:p>
            <a:r>
              <a:rPr lang="ar-IQ" dirty="0" smtClean="0"/>
              <a:t>2- ما ختم بعلامة من علامات التأْنيث وهي التاءُ والأَلف المقصورة والأَلف الممدودة مثل (فاطمة وليلى وحسناء) فتجمع على (فاطمات وليليات وحسناوات).</a:t>
            </a:r>
          </a:p>
          <a:p>
            <a:r>
              <a:rPr lang="ar-IQ" dirty="0" smtClean="0"/>
              <a:t>3- مصغر غير العاقل مثل: جُبَيْلات وحُبيْبات ودُرَيْهمات.</a:t>
            </a:r>
          </a:p>
          <a:p>
            <a:r>
              <a:rPr lang="ar-IQ" dirty="0" smtClean="0"/>
              <a:t>4- وصف غير العاقل مثل جبال شامخات وأَيام معدودات.</a:t>
            </a:r>
          </a:p>
          <a:p>
            <a:r>
              <a:rPr lang="ar-IQ" dirty="0" smtClean="0"/>
              <a:t>5- ما لم يرد له جمع تكسير من الخماسي مثل: حمّامات، إِصطبلات أَو الأَسماء الأَعجمية مثل: جنرالات.</a:t>
            </a:r>
          </a:p>
          <a:p>
            <a:r>
              <a:rPr lang="ar-IQ" dirty="0" smtClean="0"/>
              <a:t>6- المصدر فوق ثلاثة أَحرف مثل: تعريفات، إِنعامات.</a:t>
            </a:r>
          </a:p>
          <a:p>
            <a:r>
              <a:rPr lang="ar-IQ" dirty="0" smtClean="0"/>
              <a:t>7- اسم غير العاقل المصدّر بـ((ابن)) أَو ((ذو)) مثل: بنات آوى وذوات القعدة.</a:t>
            </a:r>
          </a:p>
          <a:p>
            <a:r>
              <a:rPr lang="ar-IQ" dirty="0" smtClean="0"/>
              <a:t>وقد ورد قليلاً من غير ما تقدم مثل: أُمهات وسجلات وسماوات وشمالات، ورجالات، وبيوتات فيقتصر عليه.</a:t>
            </a:r>
          </a:p>
          <a:p>
            <a:endParaRPr lang="ar-IQ" dirty="0" smtClean="0"/>
          </a:p>
          <a:p>
            <a:r>
              <a:rPr lang="ar-IQ" dirty="0" smtClean="0"/>
              <a:t>وعاملت العرب مثل (أُولات وأَذرِعات، وعرفات) معاملة جمع المؤنث السالم: هؤلاءِ حاجَاتٌ إلى عرفات من أُولات الفضل في أذرعات.</a:t>
            </a:r>
          </a:p>
          <a:p>
            <a:endParaRPr lang="ar-IQ" dirty="0"/>
          </a:p>
        </p:txBody>
      </p:sp>
    </p:spTree>
    <p:extLst>
      <p:ext uri="{BB962C8B-B14F-4D97-AF65-F5344CB8AC3E}">
        <p14:creationId xmlns:p14="http://schemas.microsoft.com/office/powerpoint/2010/main" val="33154803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698</Words>
  <Application>Microsoft Office PowerPoint</Application>
  <PresentationFormat>On-screen Show (4:3)</PresentationFormat>
  <Paragraphs>46</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المحاضرة الرابعة : الجموع</vt:lpstr>
      <vt:lpstr>PowerPoint Presentation</vt:lpstr>
      <vt:lpstr>PowerPoint Presentation</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الرابعة : الجموع</dc:title>
  <dc:creator>مكتبة احمد</dc:creator>
  <cp:lastModifiedBy>مكتبة احمد</cp:lastModifiedBy>
  <cp:revision>1</cp:revision>
  <dcterms:created xsi:type="dcterms:W3CDTF">2019-02-03T07:03:16Z</dcterms:created>
  <dcterms:modified xsi:type="dcterms:W3CDTF">2019-02-03T07:06:44Z</dcterms:modified>
</cp:coreProperties>
</file>