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71" autoAdjust="0"/>
  </p:normalViewPr>
  <p:slideViewPr>
    <p:cSldViewPr>
      <p:cViewPr>
        <p:scale>
          <a:sx n="100" d="100"/>
          <a:sy n="100" d="100"/>
        </p:scale>
        <p:origin x="-516" y="119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D223423E-53F1-47F2-910E-F237AF43B1AE}" type="datetimeFigureOut">
              <a:rPr lang="ar-IQ" smtClean="0"/>
              <a:t>26/05/1440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13D1A81-94B0-4645-B55B-DD3AC3C801B3}" type="slidenum">
              <a:rPr lang="ar-IQ" smtClean="0"/>
              <a:t>‹#›</a:t>
            </a:fld>
            <a:endParaRPr lang="ar-IQ"/>
          </a:p>
        </p:txBody>
      </p:sp>
    </p:spTree>
    <p:extLst>
      <p:ext uri="{BB962C8B-B14F-4D97-AF65-F5344CB8AC3E}">
        <p14:creationId xmlns:p14="http://schemas.microsoft.com/office/powerpoint/2010/main" val="1363161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223423E-53F1-47F2-910E-F237AF43B1AE}" type="datetimeFigureOut">
              <a:rPr lang="ar-IQ" smtClean="0"/>
              <a:t>26/05/1440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13D1A81-94B0-4645-B55B-DD3AC3C801B3}" type="slidenum">
              <a:rPr lang="ar-IQ" smtClean="0"/>
              <a:t>‹#›</a:t>
            </a:fld>
            <a:endParaRPr lang="ar-IQ"/>
          </a:p>
        </p:txBody>
      </p:sp>
    </p:spTree>
    <p:extLst>
      <p:ext uri="{BB962C8B-B14F-4D97-AF65-F5344CB8AC3E}">
        <p14:creationId xmlns:p14="http://schemas.microsoft.com/office/powerpoint/2010/main" val="342951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223423E-53F1-47F2-910E-F237AF43B1AE}" type="datetimeFigureOut">
              <a:rPr lang="ar-IQ" smtClean="0"/>
              <a:t>26/05/1440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13D1A81-94B0-4645-B55B-DD3AC3C801B3}" type="slidenum">
              <a:rPr lang="ar-IQ" smtClean="0"/>
              <a:t>‹#›</a:t>
            </a:fld>
            <a:endParaRPr lang="ar-IQ"/>
          </a:p>
        </p:txBody>
      </p:sp>
    </p:spTree>
    <p:extLst>
      <p:ext uri="{BB962C8B-B14F-4D97-AF65-F5344CB8AC3E}">
        <p14:creationId xmlns:p14="http://schemas.microsoft.com/office/powerpoint/2010/main" val="2505549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223423E-53F1-47F2-910E-F237AF43B1AE}" type="datetimeFigureOut">
              <a:rPr lang="ar-IQ" smtClean="0"/>
              <a:t>26/05/1440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13D1A81-94B0-4645-B55B-DD3AC3C801B3}" type="slidenum">
              <a:rPr lang="ar-IQ" smtClean="0"/>
              <a:t>‹#›</a:t>
            </a:fld>
            <a:endParaRPr lang="ar-IQ"/>
          </a:p>
        </p:txBody>
      </p:sp>
    </p:spTree>
    <p:extLst>
      <p:ext uri="{BB962C8B-B14F-4D97-AF65-F5344CB8AC3E}">
        <p14:creationId xmlns:p14="http://schemas.microsoft.com/office/powerpoint/2010/main" val="3259299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D223423E-53F1-47F2-910E-F237AF43B1AE}" type="datetimeFigureOut">
              <a:rPr lang="ar-IQ" smtClean="0"/>
              <a:t>26/05/1440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13D1A81-94B0-4645-B55B-DD3AC3C801B3}" type="slidenum">
              <a:rPr lang="ar-IQ" smtClean="0"/>
              <a:t>‹#›</a:t>
            </a:fld>
            <a:endParaRPr lang="ar-IQ"/>
          </a:p>
        </p:txBody>
      </p:sp>
    </p:spTree>
    <p:extLst>
      <p:ext uri="{BB962C8B-B14F-4D97-AF65-F5344CB8AC3E}">
        <p14:creationId xmlns:p14="http://schemas.microsoft.com/office/powerpoint/2010/main" val="3536854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D223423E-53F1-47F2-910E-F237AF43B1AE}" type="datetimeFigureOut">
              <a:rPr lang="ar-IQ" smtClean="0"/>
              <a:t>26/05/1440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13D1A81-94B0-4645-B55B-DD3AC3C801B3}" type="slidenum">
              <a:rPr lang="ar-IQ" smtClean="0"/>
              <a:t>‹#›</a:t>
            </a:fld>
            <a:endParaRPr lang="ar-IQ"/>
          </a:p>
        </p:txBody>
      </p:sp>
    </p:spTree>
    <p:extLst>
      <p:ext uri="{BB962C8B-B14F-4D97-AF65-F5344CB8AC3E}">
        <p14:creationId xmlns:p14="http://schemas.microsoft.com/office/powerpoint/2010/main" val="3538657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D223423E-53F1-47F2-910E-F237AF43B1AE}" type="datetimeFigureOut">
              <a:rPr lang="ar-IQ" smtClean="0"/>
              <a:t>26/05/1440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613D1A81-94B0-4645-B55B-DD3AC3C801B3}" type="slidenum">
              <a:rPr lang="ar-IQ" smtClean="0"/>
              <a:t>‹#›</a:t>
            </a:fld>
            <a:endParaRPr lang="ar-IQ"/>
          </a:p>
        </p:txBody>
      </p:sp>
    </p:spTree>
    <p:extLst>
      <p:ext uri="{BB962C8B-B14F-4D97-AF65-F5344CB8AC3E}">
        <p14:creationId xmlns:p14="http://schemas.microsoft.com/office/powerpoint/2010/main" val="2197912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D223423E-53F1-47F2-910E-F237AF43B1AE}" type="datetimeFigureOut">
              <a:rPr lang="ar-IQ" smtClean="0"/>
              <a:t>26/05/1440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613D1A81-94B0-4645-B55B-DD3AC3C801B3}" type="slidenum">
              <a:rPr lang="ar-IQ" smtClean="0"/>
              <a:t>‹#›</a:t>
            </a:fld>
            <a:endParaRPr lang="ar-IQ"/>
          </a:p>
        </p:txBody>
      </p:sp>
    </p:spTree>
    <p:extLst>
      <p:ext uri="{BB962C8B-B14F-4D97-AF65-F5344CB8AC3E}">
        <p14:creationId xmlns:p14="http://schemas.microsoft.com/office/powerpoint/2010/main" val="2496635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223423E-53F1-47F2-910E-F237AF43B1AE}" type="datetimeFigureOut">
              <a:rPr lang="ar-IQ" smtClean="0"/>
              <a:t>26/05/1440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613D1A81-94B0-4645-B55B-DD3AC3C801B3}" type="slidenum">
              <a:rPr lang="ar-IQ" smtClean="0"/>
              <a:t>‹#›</a:t>
            </a:fld>
            <a:endParaRPr lang="ar-IQ"/>
          </a:p>
        </p:txBody>
      </p:sp>
    </p:spTree>
    <p:extLst>
      <p:ext uri="{BB962C8B-B14F-4D97-AF65-F5344CB8AC3E}">
        <p14:creationId xmlns:p14="http://schemas.microsoft.com/office/powerpoint/2010/main" val="54938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223423E-53F1-47F2-910E-F237AF43B1AE}" type="datetimeFigureOut">
              <a:rPr lang="ar-IQ" smtClean="0"/>
              <a:t>26/05/1440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13D1A81-94B0-4645-B55B-DD3AC3C801B3}" type="slidenum">
              <a:rPr lang="ar-IQ" smtClean="0"/>
              <a:t>‹#›</a:t>
            </a:fld>
            <a:endParaRPr lang="ar-IQ"/>
          </a:p>
        </p:txBody>
      </p:sp>
    </p:spTree>
    <p:extLst>
      <p:ext uri="{BB962C8B-B14F-4D97-AF65-F5344CB8AC3E}">
        <p14:creationId xmlns:p14="http://schemas.microsoft.com/office/powerpoint/2010/main" val="2566265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223423E-53F1-47F2-910E-F237AF43B1AE}" type="datetimeFigureOut">
              <a:rPr lang="ar-IQ" smtClean="0"/>
              <a:t>26/05/1440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13D1A81-94B0-4645-B55B-DD3AC3C801B3}" type="slidenum">
              <a:rPr lang="ar-IQ" smtClean="0"/>
              <a:t>‹#›</a:t>
            </a:fld>
            <a:endParaRPr lang="ar-IQ"/>
          </a:p>
        </p:txBody>
      </p:sp>
    </p:spTree>
    <p:extLst>
      <p:ext uri="{BB962C8B-B14F-4D97-AF65-F5344CB8AC3E}">
        <p14:creationId xmlns:p14="http://schemas.microsoft.com/office/powerpoint/2010/main" val="1572297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223423E-53F1-47F2-910E-F237AF43B1AE}" type="datetimeFigureOut">
              <a:rPr lang="ar-IQ" smtClean="0"/>
              <a:t>26/05/1440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13D1A81-94B0-4645-B55B-DD3AC3C801B3}" type="slidenum">
              <a:rPr lang="ar-IQ" smtClean="0"/>
              <a:t>‹#›</a:t>
            </a:fld>
            <a:endParaRPr lang="ar-IQ"/>
          </a:p>
        </p:txBody>
      </p:sp>
    </p:spTree>
    <p:extLst>
      <p:ext uri="{BB962C8B-B14F-4D97-AF65-F5344CB8AC3E}">
        <p14:creationId xmlns:p14="http://schemas.microsoft.com/office/powerpoint/2010/main" val="42468193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t>مقاومة حركات الردة</a:t>
            </a:r>
            <a:endParaRPr lang="ar-IQ" dirty="0"/>
          </a:p>
        </p:txBody>
      </p:sp>
      <p:sp>
        <p:nvSpPr>
          <p:cNvPr id="3" name="عنوان فرعي 2"/>
          <p:cNvSpPr>
            <a:spLocks noGrp="1"/>
          </p:cNvSpPr>
          <p:nvPr>
            <p:ph type="subTitle" idx="1"/>
          </p:nvPr>
        </p:nvSpPr>
        <p:spPr/>
        <p:txBody>
          <a:bodyPr>
            <a:normAutofit fontScale="25000" lnSpcReduction="20000"/>
          </a:bodyPr>
          <a:lstStyle/>
          <a:p>
            <a:r>
              <a:rPr lang="ar-IQ" sz="4000" dirty="0" smtClean="0"/>
              <a:t>الردة في الإسلام : حركة واسعة جرت في أوساط القبائل العربية الكبيرة. وهي قبيلة أسد وتزعمهم طليحة بن خويلد ألأسدي، وبنو حنيفة وتزعمهم مسيلمة بن حبيب، وقبائل عنس ومراد وسعد العشيرة- وكلهم من </a:t>
            </a:r>
            <a:r>
              <a:rPr lang="ar-IQ" sz="4000" dirty="0" err="1" smtClean="0"/>
              <a:t>مذحج</a:t>
            </a:r>
            <a:r>
              <a:rPr lang="ar-IQ" sz="4000" dirty="0" smtClean="0"/>
              <a:t>- وتزعمهم الأسود </a:t>
            </a:r>
            <a:r>
              <a:rPr lang="ar-IQ" sz="4000" dirty="0" err="1" smtClean="0"/>
              <a:t>العنسي</a:t>
            </a:r>
            <a:r>
              <a:rPr lang="ar-IQ" sz="4000" dirty="0" smtClean="0"/>
              <a:t>، وحركة سجاح التميمية.</a:t>
            </a:r>
          </a:p>
          <a:p>
            <a:r>
              <a:rPr lang="ar-IQ" sz="4000" dirty="0" smtClean="0"/>
              <a:t>ومن </a:t>
            </a:r>
            <a:r>
              <a:rPr lang="ar-IQ" sz="4000" dirty="0" err="1" smtClean="0"/>
              <a:t>اخطرها</a:t>
            </a:r>
            <a:r>
              <a:rPr lang="ar-IQ" sz="4000" dirty="0" smtClean="0"/>
              <a:t> حركة مسيلمة الكذاب: ينتمي مسيلمة الكذاب إلى قبيلة بني حنيفة القوية التي تقيم في اليمامة في شرق هضبة نجد وان نجاح الرسول في توحيد القبائل العربية أثار اهتمامهم فأرادوا مشاركته في نفوذه السياسي دون الإيمان بالدعوة الإسلامية فقد كتب الرسول بعد صلح الحديبية إلى زعيم قبيلة حنيفة وهو </a:t>
            </a:r>
            <a:r>
              <a:rPr lang="ar-IQ" sz="4000" dirty="0" err="1" smtClean="0"/>
              <a:t>هوذه</a:t>
            </a:r>
            <a:r>
              <a:rPr lang="ar-IQ" sz="4000" dirty="0" smtClean="0"/>
              <a:t> بن علي الحنفي يدعوه للإسلام فأرسل له </a:t>
            </a:r>
            <a:r>
              <a:rPr lang="ar-IQ" sz="4000" dirty="0" err="1" smtClean="0"/>
              <a:t>هوذه</a:t>
            </a:r>
            <a:r>
              <a:rPr lang="ar-IQ" sz="4000" dirty="0" smtClean="0"/>
              <a:t> وفداً ومع الوفد رسالة يسأله أن يجعل الأمر له من بعده وفي المقابل يسلم ويصير إليه فرفض الرسول طلبه وكان مع الوفد مسيلمة الكذاب ، وفي أواخر سنة عشرة للهجرة قام مسيلمة بعد توطيد نفوذه في اليمامة بكتابة رسالة إلى الرسول قبل وفاة الرسول بأشهر قليلة جاء فيها من مسيلمة رسول الله إلى محمد رسول الله فبدأ بادعائه للنبوة يدفعه لذلك طموحه السياسي والعصبية القبلية التي دفعت العديد من إفراد قبيلة حنيفة لمناصرته على الرغم من معرفتهم بكذبه .</a:t>
            </a:r>
          </a:p>
          <a:p>
            <a:r>
              <a:rPr lang="ar-IQ" sz="4000" dirty="0" smtClean="0"/>
              <a:t>	بقولهم كذاب ربيعة أحب ألينا من صادق مضر، تفاقم خطر مسيلمة بعد وفاة الرسول مما تطلب من الخليفة أبو بكر الصديق على </a:t>
            </a:r>
            <a:r>
              <a:rPr lang="ar-IQ" sz="4000" dirty="0" err="1" smtClean="0"/>
              <a:t>مجاهدتهم</a:t>
            </a:r>
            <a:r>
              <a:rPr lang="ar-IQ" sz="4000" dirty="0" smtClean="0"/>
              <a:t>.</a:t>
            </a:r>
          </a:p>
          <a:p>
            <a:r>
              <a:rPr lang="ar-IQ" sz="4000" dirty="0" smtClean="0"/>
              <a:t>	ازداد خطر مسيلمة الكذاب بعد أن ضم إحدى مدعيات النبوة بعد ان تزوجها وهي سجاح التميمية وقررت أن تتجه إلى اليمامة حيث </a:t>
            </a:r>
            <a:r>
              <a:rPr lang="ar-IQ" sz="4000" dirty="0" err="1" smtClean="0"/>
              <a:t>أقامة</a:t>
            </a:r>
            <a:r>
              <a:rPr lang="ar-IQ" sz="4000" dirty="0" smtClean="0"/>
              <a:t> مسيلمة وأعطاها نصف غلاة اليمامة.</a:t>
            </a:r>
          </a:p>
          <a:p>
            <a:r>
              <a:rPr lang="ar-IQ" sz="4000" smtClean="0"/>
              <a:t>	حديقة </a:t>
            </a:r>
            <a:r>
              <a:rPr lang="ar-IQ" sz="4000" dirty="0" smtClean="0"/>
              <a:t>الموت.</a:t>
            </a:r>
          </a:p>
          <a:p>
            <a:endParaRPr lang="ar-IQ" sz="4000" dirty="0" smtClean="0"/>
          </a:p>
          <a:p>
            <a:endParaRPr lang="ar-IQ" dirty="0"/>
          </a:p>
        </p:txBody>
      </p:sp>
    </p:spTree>
    <p:extLst>
      <p:ext uri="{BB962C8B-B14F-4D97-AF65-F5344CB8AC3E}">
        <p14:creationId xmlns:p14="http://schemas.microsoft.com/office/powerpoint/2010/main" val="1689846069"/>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187</Words>
  <Application>Microsoft Office PowerPoint</Application>
  <PresentationFormat>عرض على الشاشة (3:4)‏</PresentationFormat>
  <Paragraphs>6</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مقاومة حركات الردة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مقاومة حركات الردة</dc:title>
  <dc:creator>الخبرة</dc:creator>
  <cp:lastModifiedBy>الخبرة</cp:lastModifiedBy>
  <cp:revision>1</cp:revision>
  <dcterms:created xsi:type="dcterms:W3CDTF">2019-02-01T15:40:20Z</dcterms:created>
  <dcterms:modified xsi:type="dcterms:W3CDTF">2019-02-01T15:44:35Z</dcterms:modified>
</cp:coreProperties>
</file>