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37" d="100"/>
          <a:sy n="37" d="100"/>
        </p:scale>
        <p:origin x="-1458"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45AB1DE6-F561-46CA-B11D-4E4CFCD9B999}"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378BEEA-A5C7-454F-99E9-34D58C2F25C3}" type="slidenum">
              <a:rPr lang="ar-IQ" smtClean="0"/>
              <a:t>‹#›</a:t>
            </a:fld>
            <a:endParaRPr lang="ar-IQ"/>
          </a:p>
        </p:txBody>
      </p:sp>
    </p:spTree>
    <p:extLst>
      <p:ext uri="{BB962C8B-B14F-4D97-AF65-F5344CB8AC3E}">
        <p14:creationId xmlns:p14="http://schemas.microsoft.com/office/powerpoint/2010/main" val="1690315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5AB1DE6-F561-46CA-B11D-4E4CFCD9B999}"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378BEEA-A5C7-454F-99E9-34D58C2F25C3}" type="slidenum">
              <a:rPr lang="ar-IQ" smtClean="0"/>
              <a:t>‹#›</a:t>
            </a:fld>
            <a:endParaRPr lang="ar-IQ"/>
          </a:p>
        </p:txBody>
      </p:sp>
    </p:spTree>
    <p:extLst>
      <p:ext uri="{BB962C8B-B14F-4D97-AF65-F5344CB8AC3E}">
        <p14:creationId xmlns:p14="http://schemas.microsoft.com/office/powerpoint/2010/main" val="3048831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5AB1DE6-F561-46CA-B11D-4E4CFCD9B999}"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378BEEA-A5C7-454F-99E9-34D58C2F25C3}" type="slidenum">
              <a:rPr lang="ar-IQ" smtClean="0"/>
              <a:t>‹#›</a:t>
            </a:fld>
            <a:endParaRPr lang="ar-IQ"/>
          </a:p>
        </p:txBody>
      </p:sp>
    </p:spTree>
    <p:extLst>
      <p:ext uri="{BB962C8B-B14F-4D97-AF65-F5344CB8AC3E}">
        <p14:creationId xmlns:p14="http://schemas.microsoft.com/office/powerpoint/2010/main" val="2802548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5AB1DE6-F561-46CA-B11D-4E4CFCD9B999}"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378BEEA-A5C7-454F-99E9-34D58C2F25C3}" type="slidenum">
              <a:rPr lang="ar-IQ" smtClean="0"/>
              <a:t>‹#›</a:t>
            </a:fld>
            <a:endParaRPr lang="ar-IQ"/>
          </a:p>
        </p:txBody>
      </p:sp>
    </p:spTree>
    <p:extLst>
      <p:ext uri="{BB962C8B-B14F-4D97-AF65-F5344CB8AC3E}">
        <p14:creationId xmlns:p14="http://schemas.microsoft.com/office/powerpoint/2010/main" val="955666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45AB1DE6-F561-46CA-B11D-4E4CFCD9B999}"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C378BEEA-A5C7-454F-99E9-34D58C2F25C3}" type="slidenum">
              <a:rPr lang="ar-IQ" smtClean="0"/>
              <a:t>‹#›</a:t>
            </a:fld>
            <a:endParaRPr lang="ar-IQ"/>
          </a:p>
        </p:txBody>
      </p:sp>
    </p:spTree>
    <p:extLst>
      <p:ext uri="{BB962C8B-B14F-4D97-AF65-F5344CB8AC3E}">
        <p14:creationId xmlns:p14="http://schemas.microsoft.com/office/powerpoint/2010/main" val="1763728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45AB1DE6-F561-46CA-B11D-4E4CFCD9B999}" type="datetimeFigureOut">
              <a:rPr lang="ar-IQ" smtClean="0"/>
              <a:t>26/05/1440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378BEEA-A5C7-454F-99E9-34D58C2F25C3}" type="slidenum">
              <a:rPr lang="ar-IQ" smtClean="0"/>
              <a:t>‹#›</a:t>
            </a:fld>
            <a:endParaRPr lang="ar-IQ"/>
          </a:p>
        </p:txBody>
      </p:sp>
    </p:spTree>
    <p:extLst>
      <p:ext uri="{BB962C8B-B14F-4D97-AF65-F5344CB8AC3E}">
        <p14:creationId xmlns:p14="http://schemas.microsoft.com/office/powerpoint/2010/main" val="369983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45AB1DE6-F561-46CA-B11D-4E4CFCD9B999}" type="datetimeFigureOut">
              <a:rPr lang="ar-IQ" smtClean="0"/>
              <a:t>26/05/1440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C378BEEA-A5C7-454F-99E9-34D58C2F25C3}" type="slidenum">
              <a:rPr lang="ar-IQ" smtClean="0"/>
              <a:t>‹#›</a:t>
            </a:fld>
            <a:endParaRPr lang="ar-IQ"/>
          </a:p>
        </p:txBody>
      </p:sp>
    </p:spTree>
    <p:extLst>
      <p:ext uri="{BB962C8B-B14F-4D97-AF65-F5344CB8AC3E}">
        <p14:creationId xmlns:p14="http://schemas.microsoft.com/office/powerpoint/2010/main" val="2606829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45AB1DE6-F561-46CA-B11D-4E4CFCD9B999}" type="datetimeFigureOut">
              <a:rPr lang="ar-IQ" smtClean="0"/>
              <a:t>26/05/1440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C378BEEA-A5C7-454F-99E9-34D58C2F25C3}" type="slidenum">
              <a:rPr lang="ar-IQ" smtClean="0"/>
              <a:t>‹#›</a:t>
            </a:fld>
            <a:endParaRPr lang="ar-IQ"/>
          </a:p>
        </p:txBody>
      </p:sp>
    </p:spTree>
    <p:extLst>
      <p:ext uri="{BB962C8B-B14F-4D97-AF65-F5344CB8AC3E}">
        <p14:creationId xmlns:p14="http://schemas.microsoft.com/office/powerpoint/2010/main" val="1457962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5AB1DE6-F561-46CA-B11D-4E4CFCD9B999}" type="datetimeFigureOut">
              <a:rPr lang="ar-IQ" smtClean="0"/>
              <a:t>26/05/1440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C378BEEA-A5C7-454F-99E9-34D58C2F25C3}" type="slidenum">
              <a:rPr lang="ar-IQ" smtClean="0"/>
              <a:t>‹#›</a:t>
            </a:fld>
            <a:endParaRPr lang="ar-IQ"/>
          </a:p>
        </p:txBody>
      </p:sp>
    </p:spTree>
    <p:extLst>
      <p:ext uri="{BB962C8B-B14F-4D97-AF65-F5344CB8AC3E}">
        <p14:creationId xmlns:p14="http://schemas.microsoft.com/office/powerpoint/2010/main" val="2278463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5AB1DE6-F561-46CA-B11D-4E4CFCD9B999}" type="datetimeFigureOut">
              <a:rPr lang="ar-IQ" smtClean="0"/>
              <a:t>26/05/1440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378BEEA-A5C7-454F-99E9-34D58C2F25C3}" type="slidenum">
              <a:rPr lang="ar-IQ" smtClean="0"/>
              <a:t>‹#›</a:t>
            </a:fld>
            <a:endParaRPr lang="ar-IQ"/>
          </a:p>
        </p:txBody>
      </p:sp>
    </p:spTree>
    <p:extLst>
      <p:ext uri="{BB962C8B-B14F-4D97-AF65-F5344CB8AC3E}">
        <p14:creationId xmlns:p14="http://schemas.microsoft.com/office/powerpoint/2010/main" val="3162786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5AB1DE6-F561-46CA-B11D-4E4CFCD9B999}" type="datetimeFigureOut">
              <a:rPr lang="ar-IQ" smtClean="0"/>
              <a:t>26/05/1440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C378BEEA-A5C7-454F-99E9-34D58C2F25C3}" type="slidenum">
              <a:rPr lang="ar-IQ" smtClean="0"/>
              <a:t>‹#›</a:t>
            </a:fld>
            <a:endParaRPr lang="ar-IQ"/>
          </a:p>
        </p:txBody>
      </p:sp>
    </p:spTree>
    <p:extLst>
      <p:ext uri="{BB962C8B-B14F-4D97-AF65-F5344CB8AC3E}">
        <p14:creationId xmlns:p14="http://schemas.microsoft.com/office/powerpoint/2010/main" val="161406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5AB1DE6-F561-46CA-B11D-4E4CFCD9B999}" type="datetimeFigureOut">
              <a:rPr lang="ar-IQ" smtClean="0"/>
              <a:t>26/05/1440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378BEEA-A5C7-454F-99E9-34D58C2F25C3}" type="slidenum">
              <a:rPr lang="ar-IQ" smtClean="0"/>
              <a:t>‹#›</a:t>
            </a:fld>
            <a:endParaRPr lang="ar-IQ"/>
          </a:p>
        </p:txBody>
      </p:sp>
    </p:spTree>
    <p:extLst>
      <p:ext uri="{BB962C8B-B14F-4D97-AF65-F5344CB8AC3E}">
        <p14:creationId xmlns:p14="http://schemas.microsoft.com/office/powerpoint/2010/main" val="16350182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تكملة تغيير ولاة الامصار زمن الامام علي</a:t>
            </a:r>
            <a:endParaRPr lang="ar-IQ" dirty="0"/>
          </a:p>
        </p:txBody>
      </p:sp>
      <p:sp>
        <p:nvSpPr>
          <p:cNvPr id="3" name="عنوان فرعي 2"/>
          <p:cNvSpPr>
            <a:spLocks noGrp="1"/>
          </p:cNvSpPr>
          <p:nvPr>
            <p:ph type="subTitle" idx="1"/>
          </p:nvPr>
        </p:nvSpPr>
        <p:spPr/>
        <p:txBody>
          <a:bodyPr>
            <a:normAutofit fontScale="32500" lnSpcReduction="20000"/>
          </a:bodyPr>
          <a:lstStyle/>
          <a:p>
            <a:r>
              <a:rPr lang="ar-IQ" b="1" dirty="0" smtClean="0"/>
              <a:t>وترك عبد الله بن أمية اليمن عندما سمع بمقتل عثمان، وكذلك ترك عبد الله بن عامر البصرة عندما سمع بمقتل عثمان. ولاشك أن أهم التطورات التي جرت في خلافة علي خروجه من المدينة إلى الكوفة، وبذلك صارت المدينة ولاية من الولايات عُين عليها والياً هو سهل بن حنيف الأنصاري، في حين صارت الكوفة مقر الخلافة ومحور </a:t>
            </a:r>
            <a:r>
              <a:rPr lang="ar-IQ" b="1" dirty="0" err="1" smtClean="0"/>
              <a:t>الأحداث.ومن</a:t>
            </a:r>
            <a:r>
              <a:rPr lang="ar-IQ" b="1" dirty="0" smtClean="0"/>
              <a:t> </a:t>
            </a:r>
            <a:r>
              <a:rPr lang="ar-IQ" b="1" dirty="0" err="1" smtClean="0"/>
              <a:t>النطورات</a:t>
            </a:r>
            <a:r>
              <a:rPr lang="ar-IQ" b="1" dirty="0" smtClean="0"/>
              <a:t> الأخرى استقلال ولاية البحرين عن البصرة، وأحيانا كانت ترتبط بوالي اليمن عبيد الله بن عباس.</a:t>
            </a:r>
          </a:p>
          <a:p>
            <a:r>
              <a:rPr lang="ar-IQ" b="1" dirty="0" smtClean="0"/>
              <a:t>ولم تخضع الشام لعلي طيلة خلافته، بل كان يحكمها واليها القديم معاوية بن أبي سفيان الذي لم ينفذ أمر عزله الذي أصدره علي، وطالب بدم عثمان أولا. أما ولاية الجزيرة بين العراق والشام، فكانت تخضع لسلطان على </a:t>
            </a:r>
            <a:r>
              <a:rPr lang="ar-IQ" b="1" dirty="0" err="1" smtClean="0"/>
              <a:t>حيناولسلطة</a:t>
            </a:r>
            <a:r>
              <a:rPr lang="ar-IQ" b="1" dirty="0" smtClean="0"/>
              <a:t> معاوية حيناً </a:t>
            </a:r>
            <a:r>
              <a:rPr lang="ar-IQ" b="1" dirty="0" err="1" smtClean="0"/>
              <a:t>آخر.وأما</a:t>
            </a:r>
            <a:r>
              <a:rPr lang="ar-IQ" b="1" dirty="0" smtClean="0"/>
              <a:t> مصر فكانت تابعة لعلي رضي الله عنه حتى سنة 38 هـ، وقد </a:t>
            </a:r>
            <a:r>
              <a:rPr lang="ar-IQ" b="1" dirty="0" err="1" smtClean="0"/>
              <a:t>تولاهاعدد</a:t>
            </a:r>
            <a:r>
              <a:rPr lang="ar-IQ" b="1" dirty="0" smtClean="0"/>
              <a:t> من الولاة كان من أقدمهم قيس بن سعد بن عبادة الذي تمكن من ضبط </a:t>
            </a:r>
            <a:r>
              <a:rPr lang="ar-IQ" b="1" dirty="0" err="1" smtClean="0"/>
              <a:t>أمورهابتنظيم</a:t>
            </a:r>
            <a:r>
              <a:rPr lang="ar-IQ" b="1" dirty="0" smtClean="0"/>
              <a:t> الخراج والشرطة، وسلك مع المعارضة مسلك الترضية دون ضعف، فلم يصطدم بالمطالبين بدم عثمان </a:t>
            </a:r>
            <a:r>
              <a:rPr lang="ar-IQ" b="1" dirty="0" err="1" smtClean="0"/>
              <a:t>والممالئين</a:t>
            </a:r>
            <a:r>
              <a:rPr lang="ar-IQ" b="1" dirty="0" smtClean="0"/>
              <a:t> لمعاوية </a:t>
            </a:r>
            <a:r>
              <a:rPr lang="ar-IQ" b="1" dirty="0" err="1" smtClean="0"/>
              <a:t>ماداموا</a:t>
            </a:r>
            <a:r>
              <a:rPr lang="ar-IQ" b="1" dirty="0" smtClean="0"/>
              <a:t> مسالمين </a:t>
            </a:r>
            <a:r>
              <a:rPr lang="ar-IQ" b="1" dirty="0" err="1" smtClean="0"/>
              <a:t>لايرفعون</a:t>
            </a:r>
            <a:r>
              <a:rPr lang="ar-IQ" b="1" dirty="0" smtClean="0"/>
              <a:t> السيف عليه </a:t>
            </a:r>
            <a:r>
              <a:rPr lang="ar-IQ" b="1" dirty="0" err="1" smtClean="0"/>
              <a:t>ولايثيرون</a:t>
            </a:r>
            <a:r>
              <a:rPr lang="ar-IQ" b="1" dirty="0" smtClean="0"/>
              <a:t> الشغب ضده، وصرف لهم أعطياتهم مثل جنده. ولكن هذا الموقف الحكيم أثار عليه خصومه في الكوفة فزعموا أنه يوالي معاوية مما أدى إلى عزله.</a:t>
            </a:r>
          </a:p>
          <a:p>
            <a:endParaRPr lang="ar-IQ" dirty="0"/>
          </a:p>
        </p:txBody>
      </p:sp>
    </p:spTree>
    <p:extLst>
      <p:ext uri="{BB962C8B-B14F-4D97-AF65-F5344CB8AC3E}">
        <p14:creationId xmlns:p14="http://schemas.microsoft.com/office/powerpoint/2010/main" val="175799937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211</Words>
  <Application>Microsoft Office PowerPoint</Application>
  <PresentationFormat>عرض على الشاشة (3:4)‏</PresentationFormat>
  <Paragraphs>3</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تكملة تغيير ولاة الامصار زمن الامام علي</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تكملة تغيير ولاة الامصار زمن الامام علي</dc:title>
  <dc:creator>الخبرة</dc:creator>
  <cp:lastModifiedBy>الخبرة</cp:lastModifiedBy>
  <cp:revision>1</cp:revision>
  <dcterms:created xsi:type="dcterms:W3CDTF">2019-02-01T16:55:27Z</dcterms:created>
  <dcterms:modified xsi:type="dcterms:W3CDTF">2019-02-01T16:56:13Z</dcterms:modified>
</cp:coreProperties>
</file>