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4347" autoAdjust="0"/>
    <p:restoredTop sz="94556" autoAdjust="0"/>
  </p:normalViewPr>
  <p:slideViewPr>
    <p:cSldViewPr>
      <p:cViewPr varScale="1">
        <p:scale>
          <a:sx n="44" d="100"/>
          <a:sy n="44" d="100"/>
        </p:scale>
        <p:origin x="-1746"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286478B8-E4A8-421D-80A2-F45636EB5DA4}"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5A96341-2D56-40C3-8955-A22B9ED9808B}" type="slidenum">
              <a:rPr lang="ar-IQ" smtClean="0"/>
              <a:t>‹#›</a:t>
            </a:fld>
            <a:endParaRPr lang="ar-IQ"/>
          </a:p>
        </p:txBody>
      </p:sp>
    </p:spTree>
    <p:extLst>
      <p:ext uri="{BB962C8B-B14F-4D97-AF65-F5344CB8AC3E}">
        <p14:creationId xmlns:p14="http://schemas.microsoft.com/office/powerpoint/2010/main" val="350956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86478B8-E4A8-421D-80A2-F45636EB5DA4}"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5A96341-2D56-40C3-8955-A22B9ED9808B}" type="slidenum">
              <a:rPr lang="ar-IQ" smtClean="0"/>
              <a:t>‹#›</a:t>
            </a:fld>
            <a:endParaRPr lang="ar-IQ"/>
          </a:p>
        </p:txBody>
      </p:sp>
    </p:spTree>
    <p:extLst>
      <p:ext uri="{BB962C8B-B14F-4D97-AF65-F5344CB8AC3E}">
        <p14:creationId xmlns:p14="http://schemas.microsoft.com/office/powerpoint/2010/main" val="3441383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86478B8-E4A8-421D-80A2-F45636EB5DA4}"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5A96341-2D56-40C3-8955-A22B9ED9808B}" type="slidenum">
              <a:rPr lang="ar-IQ" smtClean="0"/>
              <a:t>‹#›</a:t>
            </a:fld>
            <a:endParaRPr lang="ar-IQ"/>
          </a:p>
        </p:txBody>
      </p:sp>
    </p:spTree>
    <p:extLst>
      <p:ext uri="{BB962C8B-B14F-4D97-AF65-F5344CB8AC3E}">
        <p14:creationId xmlns:p14="http://schemas.microsoft.com/office/powerpoint/2010/main" val="707602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86478B8-E4A8-421D-80A2-F45636EB5DA4}"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5A96341-2D56-40C3-8955-A22B9ED9808B}" type="slidenum">
              <a:rPr lang="ar-IQ" smtClean="0"/>
              <a:t>‹#›</a:t>
            </a:fld>
            <a:endParaRPr lang="ar-IQ"/>
          </a:p>
        </p:txBody>
      </p:sp>
    </p:spTree>
    <p:extLst>
      <p:ext uri="{BB962C8B-B14F-4D97-AF65-F5344CB8AC3E}">
        <p14:creationId xmlns:p14="http://schemas.microsoft.com/office/powerpoint/2010/main" val="1050810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86478B8-E4A8-421D-80A2-F45636EB5DA4}"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5A96341-2D56-40C3-8955-A22B9ED9808B}" type="slidenum">
              <a:rPr lang="ar-IQ" smtClean="0"/>
              <a:t>‹#›</a:t>
            </a:fld>
            <a:endParaRPr lang="ar-IQ"/>
          </a:p>
        </p:txBody>
      </p:sp>
    </p:spTree>
    <p:extLst>
      <p:ext uri="{BB962C8B-B14F-4D97-AF65-F5344CB8AC3E}">
        <p14:creationId xmlns:p14="http://schemas.microsoft.com/office/powerpoint/2010/main" val="3851397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286478B8-E4A8-421D-80A2-F45636EB5DA4}" type="datetimeFigureOut">
              <a:rPr lang="ar-IQ" smtClean="0"/>
              <a:t>26/05/1440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5A96341-2D56-40C3-8955-A22B9ED9808B}" type="slidenum">
              <a:rPr lang="ar-IQ" smtClean="0"/>
              <a:t>‹#›</a:t>
            </a:fld>
            <a:endParaRPr lang="ar-IQ"/>
          </a:p>
        </p:txBody>
      </p:sp>
    </p:spTree>
    <p:extLst>
      <p:ext uri="{BB962C8B-B14F-4D97-AF65-F5344CB8AC3E}">
        <p14:creationId xmlns:p14="http://schemas.microsoft.com/office/powerpoint/2010/main" val="3205860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286478B8-E4A8-421D-80A2-F45636EB5DA4}" type="datetimeFigureOut">
              <a:rPr lang="ar-IQ" smtClean="0"/>
              <a:t>26/05/1440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05A96341-2D56-40C3-8955-A22B9ED9808B}" type="slidenum">
              <a:rPr lang="ar-IQ" smtClean="0"/>
              <a:t>‹#›</a:t>
            </a:fld>
            <a:endParaRPr lang="ar-IQ"/>
          </a:p>
        </p:txBody>
      </p:sp>
    </p:spTree>
    <p:extLst>
      <p:ext uri="{BB962C8B-B14F-4D97-AF65-F5344CB8AC3E}">
        <p14:creationId xmlns:p14="http://schemas.microsoft.com/office/powerpoint/2010/main" val="3142108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286478B8-E4A8-421D-80A2-F45636EB5DA4}" type="datetimeFigureOut">
              <a:rPr lang="ar-IQ" smtClean="0"/>
              <a:t>26/05/1440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05A96341-2D56-40C3-8955-A22B9ED9808B}" type="slidenum">
              <a:rPr lang="ar-IQ" smtClean="0"/>
              <a:t>‹#›</a:t>
            </a:fld>
            <a:endParaRPr lang="ar-IQ"/>
          </a:p>
        </p:txBody>
      </p:sp>
    </p:spTree>
    <p:extLst>
      <p:ext uri="{BB962C8B-B14F-4D97-AF65-F5344CB8AC3E}">
        <p14:creationId xmlns:p14="http://schemas.microsoft.com/office/powerpoint/2010/main" val="816482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86478B8-E4A8-421D-80A2-F45636EB5DA4}" type="datetimeFigureOut">
              <a:rPr lang="ar-IQ" smtClean="0"/>
              <a:t>26/05/1440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05A96341-2D56-40C3-8955-A22B9ED9808B}" type="slidenum">
              <a:rPr lang="ar-IQ" smtClean="0"/>
              <a:t>‹#›</a:t>
            </a:fld>
            <a:endParaRPr lang="ar-IQ"/>
          </a:p>
        </p:txBody>
      </p:sp>
    </p:spTree>
    <p:extLst>
      <p:ext uri="{BB962C8B-B14F-4D97-AF65-F5344CB8AC3E}">
        <p14:creationId xmlns:p14="http://schemas.microsoft.com/office/powerpoint/2010/main" val="1366511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86478B8-E4A8-421D-80A2-F45636EB5DA4}" type="datetimeFigureOut">
              <a:rPr lang="ar-IQ" smtClean="0"/>
              <a:t>26/05/1440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5A96341-2D56-40C3-8955-A22B9ED9808B}" type="slidenum">
              <a:rPr lang="ar-IQ" smtClean="0"/>
              <a:t>‹#›</a:t>
            </a:fld>
            <a:endParaRPr lang="ar-IQ"/>
          </a:p>
        </p:txBody>
      </p:sp>
    </p:spTree>
    <p:extLst>
      <p:ext uri="{BB962C8B-B14F-4D97-AF65-F5344CB8AC3E}">
        <p14:creationId xmlns:p14="http://schemas.microsoft.com/office/powerpoint/2010/main" val="681024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86478B8-E4A8-421D-80A2-F45636EB5DA4}" type="datetimeFigureOut">
              <a:rPr lang="ar-IQ" smtClean="0"/>
              <a:t>26/05/1440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5A96341-2D56-40C3-8955-A22B9ED9808B}" type="slidenum">
              <a:rPr lang="ar-IQ" smtClean="0"/>
              <a:t>‹#›</a:t>
            </a:fld>
            <a:endParaRPr lang="ar-IQ"/>
          </a:p>
        </p:txBody>
      </p:sp>
    </p:spTree>
    <p:extLst>
      <p:ext uri="{BB962C8B-B14F-4D97-AF65-F5344CB8AC3E}">
        <p14:creationId xmlns:p14="http://schemas.microsoft.com/office/powerpoint/2010/main" val="4175512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86478B8-E4A8-421D-80A2-F45636EB5DA4}" type="datetimeFigureOut">
              <a:rPr lang="ar-IQ" smtClean="0"/>
              <a:t>26/05/1440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5A96341-2D56-40C3-8955-A22B9ED9808B}" type="slidenum">
              <a:rPr lang="ar-IQ" smtClean="0"/>
              <a:t>‹#›</a:t>
            </a:fld>
            <a:endParaRPr lang="ar-IQ"/>
          </a:p>
        </p:txBody>
      </p:sp>
    </p:spTree>
    <p:extLst>
      <p:ext uri="{BB962C8B-B14F-4D97-AF65-F5344CB8AC3E}">
        <p14:creationId xmlns:p14="http://schemas.microsoft.com/office/powerpoint/2010/main" val="664658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تغيير ولاة الامصار زمن الامام علي (عليه السلام)</a:t>
            </a:r>
            <a:endParaRPr lang="ar-IQ" dirty="0"/>
          </a:p>
        </p:txBody>
      </p:sp>
      <p:sp>
        <p:nvSpPr>
          <p:cNvPr id="3" name="عنوان فرعي 2"/>
          <p:cNvSpPr>
            <a:spLocks noGrp="1"/>
          </p:cNvSpPr>
          <p:nvPr>
            <p:ph type="subTitle" idx="1"/>
          </p:nvPr>
        </p:nvSpPr>
        <p:spPr/>
        <p:txBody>
          <a:bodyPr>
            <a:normAutofit fontScale="62500" lnSpcReduction="20000"/>
          </a:bodyPr>
          <a:lstStyle/>
          <a:p>
            <a:r>
              <a:rPr lang="ar-IQ" dirty="0" smtClean="0"/>
              <a:t>كان علي رضي الله عنه واعيا بظروف الفتنة التي أدت إلى مقتل عثمان رضي الله عنه، وأن الدعاية الواسعة ضد الخليفة عثمان وولاته كانت وراء النقمة عليه، لذلك سارع علي إلى إقالة كبار عمال عثمان رضي الله عنه، ولم يكن معظم ولاة عثمان في ولاياتهم بل تركوها في ظروف الفتنة، وقد غلب محمد بن أبي حذيفة على مصر طيلة عام كامل حتى قتل من قبل العثمانية في نهاية عام 36 هـ وكان واليها عبدالله بن سعد بن أبي سرح قد تركها أثناء الفتنة .</a:t>
            </a:r>
            <a:endParaRPr lang="ar-IQ" dirty="0"/>
          </a:p>
        </p:txBody>
      </p:sp>
    </p:spTree>
    <p:extLst>
      <p:ext uri="{BB962C8B-B14F-4D97-AF65-F5344CB8AC3E}">
        <p14:creationId xmlns:p14="http://schemas.microsoft.com/office/powerpoint/2010/main" val="2082269134"/>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98</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تغيير ولاة الامصار زمن الامام علي (عليه السلام)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تغيير ولاة الامصار زمن الامام علي (عليه السلام)</dc:title>
  <dc:creator>الخبرة</dc:creator>
  <cp:lastModifiedBy>الخبرة</cp:lastModifiedBy>
  <cp:revision>1</cp:revision>
  <dcterms:created xsi:type="dcterms:W3CDTF">2019-02-01T16:48:37Z</dcterms:created>
  <dcterms:modified xsi:type="dcterms:W3CDTF">2019-02-01T16:53:22Z</dcterms:modified>
</cp:coreProperties>
</file>