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6438D9D-A9D3-4B59-A42B-A923740CA446}"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1779771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438D9D-A9D3-4B59-A42B-A923740CA446}"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704756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438D9D-A9D3-4B59-A42B-A923740CA446}"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3115160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6438D9D-A9D3-4B59-A42B-A923740CA446}"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44715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6438D9D-A9D3-4B59-A42B-A923740CA446}"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3761646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6438D9D-A9D3-4B59-A42B-A923740CA446}"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2187290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6438D9D-A9D3-4B59-A42B-A923740CA446}" type="datetimeFigureOut">
              <a:rPr lang="ar-IQ" smtClean="0"/>
              <a:t>26/05/1440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3117956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6438D9D-A9D3-4B59-A42B-A923740CA446}" type="datetimeFigureOut">
              <a:rPr lang="ar-IQ" smtClean="0"/>
              <a:t>26/05/1440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2215334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6438D9D-A9D3-4B59-A42B-A923740CA446}" type="datetimeFigureOut">
              <a:rPr lang="ar-IQ" smtClean="0"/>
              <a:t>26/05/1440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1907796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6438D9D-A9D3-4B59-A42B-A923740CA446}"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89001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6438D9D-A9D3-4B59-A42B-A923740CA446}"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788025-730F-4070-9481-F48E7C4DC0DF}" type="slidenum">
              <a:rPr lang="ar-IQ" smtClean="0"/>
              <a:t>‹#›</a:t>
            </a:fld>
            <a:endParaRPr lang="ar-IQ"/>
          </a:p>
        </p:txBody>
      </p:sp>
    </p:spTree>
    <p:extLst>
      <p:ext uri="{BB962C8B-B14F-4D97-AF65-F5344CB8AC3E}">
        <p14:creationId xmlns:p14="http://schemas.microsoft.com/office/powerpoint/2010/main" val="4284815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6438D9D-A9D3-4B59-A42B-A923740CA446}" type="datetimeFigureOut">
              <a:rPr lang="ar-IQ" smtClean="0"/>
              <a:t>26/05/1440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C788025-730F-4070-9481-F48E7C4DC0DF}" type="slidenum">
              <a:rPr lang="ar-IQ" smtClean="0"/>
              <a:t>‹#›</a:t>
            </a:fld>
            <a:endParaRPr lang="ar-IQ"/>
          </a:p>
        </p:txBody>
      </p:sp>
    </p:spTree>
    <p:extLst>
      <p:ext uri="{BB962C8B-B14F-4D97-AF65-F5344CB8AC3E}">
        <p14:creationId xmlns:p14="http://schemas.microsoft.com/office/powerpoint/2010/main" val="3574908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ازمة التحولات الاقتصادية والاجتماعية </a:t>
            </a:r>
            <a:r>
              <a:rPr lang="ar-IQ" smtClean="0"/>
              <a:t>زمن عثمان </a:t>
            </a:r>
            <a:r>
              <a:rPr lang="ar-IQ" dirty="0" smtClean="0"/>
              <a:t>بن </a:t>
            </a:r>
            <a:r>
              <a:rPr lang="ar-IQ" smtClean="0"/>
              <a:t>عفان (رض)</a:t>
            </a:r>
            <a:endParaRPr lang="ar-IQ" dirty="0"/>
          </a:p>
        </p:txBody>
      </p:sp>
      <p:sp>
        <p:nvSpPr>
          <p:cNvPr id="3" name="عنوان فرعي 2"/>
          <p:cNvSpPr>
            <a:spLocks noGrp="1"/>
          </p:cNvSpPr>
          <p:nvPr>
            <p:ph type="subTitle" idx="1"/>
          </p:nvPr>
        </p:nvSpPr>
        <p:spPr/>
        <p:txBody>
          <a:bodyPr>
            <a:normAutofit fontScale="32500" lnSpcReduction="20000"/>
          </a:bodyPr>
          <a:lstStyle/>
          <a:p>
            <a:r>
              <a:rPr lang="ar-IQ" dirty="0" smtClean="0"/>
              <a:t>1ـ تطبيق نظام العطاء على التفضيل منذ عهد الخليفة عمر بن الخطاب </a:t>
            </a:r>
            <a:r>
              <a:rPr lang="en-US" dirty="0" smtClean="0"/>
              <a:t>t </a:t>
            </a:r>
            <a:r>
              <a:rPr lang="ar-IQ" dirty="0" smtClean="0"/>
              <a:t>أدى إلى حدوث تفاوت كبير في الدخل السنوي يتجاوز العشرة أضعاف بين الشريحة الدنيا من أصحاب العطاء( الروادف)، وجلهم من أبناء القبائل العربية التي التحقت بالجهاد بعد معارك القادسية واليرموك، وبين الشريحة العليا الذين التحقوا بالجهاد قبل ذلك.</a:t>
            </a:r>
          </a:p>
          <a:p>
            <a:r>
              <a:rPr lang="ar-IQ" dirty="0" smtClean="0"/>
              <a:t>2ـ لقد كان أكثر أصحاب العطاءات العالية تجاراً من قبيلة قريش لذا فأنهم قد استثمروا أموالهم في التجارة والمضاربة بالأراضي، وتملك الأراضي الزراعية مما زاد من تنامي ثرواتهم، أما الروادف من أبناء القبائل العربية ذوي العطاءات الواطئة فكانوا ينفقون عطاءهم دون ادخار.</a:t>
            </a:r>
          </a:p>
          <a:p>
            <a:r>
              <a:rPr lang="ar-IQ" dirty="0" smtClean="0"/>
              <a:t>3ـ الموقف الحاد الذي عبر عنه بعض الزعماء القبليين من أهل الكوفة ربما كان يعبر عن ضيق أبناء القبائل العربية التي استوطنت في الأمصار من نفوذ قريش المالي والسياسي، وقد عبروا عن ذلك في حوارهم مع معاوية حين نفاهم الخليفة عثمان بن عفان عن الكوفة إلى بلاد الشام.</a:t>
            </a:r>
          </a:p>
          <a:p>
            <a:r>
              <a:rPr lang="ar-IQ" dirty="0" smtClean="0"/>
              <a:t>4ـ أن تطور الأحداث والمواقف يشير إلى إن زعماء المعارضة في الأمصار ربما أدركوا انه ليس من مصلحتهم أن يدخلوا في صراع مع قبيلة قريش على نحو مكشوف لان ذلك سيدفع رجالها إلى الالتفاف حول الخلافة والدفاع عنها.</a:t>
            </a:r>
          </a:p>
          <a:p>
            <a:endParaRPr lang="ar-IQ" dirty="0"/>
          </a:p>
        </p:txBody>
      </p:sp>
    </p:spTree>
    <p:extLst>
      <p:ext uri="{BB962C8B-B14F-4D97-AF65-F5344CB8AC3E}">
        <p14:creationId xmlns:p14="http://schemas.microsoft.com/office/powerpoint/2010/main" val="333040196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200</Words>
  <Application>Microsoft Office PowerPoint</Application>
  <PresentationFormat>عرض على الشاشة (3:4)‏</PresentationFormat>
  <Paragraphs>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ازمة التحولات الاقتصادية والاجتماعية زمن عثمان بن عفان (رض)</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ازمة التحولات الاقتصادية والاجتماعية زمن عثمان بن عفان (رض)</dc:title>
  <dc:creator>الخبرة</dc:creator>
  <cp:lastModifiedBy>الخبرة</cp:lastModifiedBy>
  <cp:revision>1</cp:revision>
  <dcterms:created xsi:type="dcterms:W3CDTF">2019-02-01T16:44:34Z</dcterms:created>
  <dcterms:modified xsi:type="dcterms:W3CDTF">2019-02-01T16:45:56Z</dcterms:modified>
</cp:coreProperties>
</file>