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9A59D62A-586A-4377-BBF7-3ACF26C942BA}" type="datetimeFigureOut">
              <a:rPr lang="ar-IQ" smtClean="0"/>
              <a:t>26/05/1440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B2038FF-D878-45C4-8DF3-DB6F7A4D5BC9}" type="slidenum">
              <a:rPr lang="ar-IQ" smtClean="0"/>
              <a:t>‹#›</a:t>
            </a:fld>
            <a:endParaRPr lang="ar-IQ"/>
          </a:p>
        </p:txBody>
      </p:sp>
    </p:spTree>
    <p:extLst>
      <p:ext uri="{BB962C8B-B14F-4D97-AF65-F5344CB8AC3E}">
        <p14:creationId xmlns:p14="http://schemas.microsoft.com/office/powerpoint/2010/main" val="3828786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A59D62A-586A-4377-BBF7-3ACF26C942BA}" type="datetimeFigureOut">
              <a:rPr lang="ar-IQ" smtClean="0"/>
              <a:t>26/05/1440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B2038FF-D878-45C4-8DF3-DB6F7A4D5BC9}" type="slidenum">
              <a:rPr lang="ar-IQ" smtClean="0"/>
              <a:t>‹#›</a:t>
            </a:fld>
            <a:endParaRPr lang="ar-IQ"/>
          </a:p>
        </p:txBody>
      </p:sp>
    </p:spTree>
    <p:extLst>
      <p:ext uri="{BB962C8B-B14F-4D97-AF65-F5344CB8AC3E}">
        <p14:creationId xmlns:p14="http://schemas.microsoft.com/office/powerpoint/2010/main" val="3492365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A59D62A-586A-4377-BBF7-3ACF26C942BA}" type="datetimeFigureOut">
              <a:rPr lang="ar-IQ" smtClean="0"/>
              <a:t>26/05/1440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B2038FF-D878-45C4-8DF3-DB6F7A4D5BC9}" type="slidenum">
              <a:rPr lang="ar-IQ" smtClean="0"/>
              <a:t>‹#›</a:t>
            </a:fld>
            <a:endParaRPr lang="ar-IQ"/>
          </a:p>
        </p:txBody>
      </p:sp>
    </p:spTree>
    <p:extLst>
      <p:ext uri="{BB962C8B-B14F-4D97-AF65-F5344CB8AC3E}">
        <p14:creationId xmlns:p14="http://schemas.microsoft.com/office/powerpoint/2010/main" val="4167354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A59D62A-586A-4377-BBF7-3ACF26C942BA}" type="datetimeFigureOut">
              <a:rPr lang="ar-IQ" smtClean="0"/>
              <a:t>26/05/1440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B2038FF-D878-45C4-8DF3-DB6F7A4D5BC9}" type="slidenum">
              <a:rPr lang="ar-IQ" smtClean="0"/>
              <a:t>‹#›</a:t>
            </a:fld>
            <a:endParaRPr lang="ar-IQ"/>
          </a:p>
        </p:txBody>
      </p:sp>
    </p:spTree>
    <p:extLst>
      <p:ext uri="{BB962C8B-B14F-4D97-AF65-F5344CB8AC3E}">
        <p14:creationId xmlns:p14="http://schemas.microsoft.com/office/powerpoint/2010/main" val="2003559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9A59D62A-586A-4377-BBF7-3ACF26C942BA}" type="datetimeFigureOut">
              <a:rPr lang="ar-IQ" smtClean="0"/>
              <a:t>26/05/1440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B2038FF-D878-45C4-8DF3-DB6F7A4D5BC9}" type="slidenum">
              <a:rPr lang="ar-IQ" smtClean="0"/>
              <a:t>‹#›</a:t>
            </a:fld>
            <a:endParaRPr lang="ar-IQ"/>
          </a:p>
        </p:txBody>
      </p:sp>
    </p:spTree>
    <p:extLst>
      <p:ext uri="{BB962C8B-B14F-4D97-AF65-F5344CB8AC3E}">
        <p14:creationId xmlns:p14="http://schemas.microsoft.com/office/powerpoint/2010/main" val="2105560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9A59D62A-586A-4377-BBF7-3ACF26C942BA}" type="datetimeFigureOut">
              <a:rPr lang="ar-IQ" smtClean="0"/>
              <a:t>26/05/1440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B2038FF-D878-45C4-8DF3-DB6F7A4D5BC9}" type="slidenum">
              <a:rPr lang="ar-IQ" smtClean="0"/>
              <a:t>‹#›</a:t>
            </a:fld>
            <a:endParaRPr lang="ar-IQ"/>
          </a:p>
        </p:txBody>
      </p:sp>
    </p:spTree>
    <p:extLst>
      <p:ext uri="{BB962C8B-B14F-4D97-AF65-F5344CB8AC3E}">
        <p14:creationId xmlns:p14="http://schemas.microsoft.com/office/powerpoint/2010/main" val="2582906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9A59D62A-586A-4377-BBF7-3ACF26C942BA}" type="datetimeFigureOut">
              <a:rPr lang="ar-IQ" smtClean="0"/>
              <a:t>26/05/1440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5B2038FF-D878-45C4-8DF3-DB6F7A4D5BC9}" type="slidenum">
              <a:rPr lang="ar-IQ" smtClean="0"/>
              <a:t>‹#›</a:t>
            </a:fld>
            <a:endParaRPr lang="ar-IQ"/>
          </a:p>
        </p:txBody>
      </p:sp>
    </p:spTree>
    <p:extLst>
      <p:ext uri="{BB962C8B-B14F-4D97-AF65-F5344CB8AC3E}">
        <p14:creationId xmlns:p14="http://schemas.microsoft.com/office/powerpoint/2010/main" val="828123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9A59D62A-586A-4377-BBF7-3ACF26C942BA}" type="datetimeFigureOut">
              <a:rPr lang="ar-IQ" smtClean="0"/>
              <a:t>26/05/1440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5B2038FF-D878-45C4-8DF3-DB6F7A4D5BC9}" type="slidenum">
              <a:rPr lang="ar-IQ" smtClean="0"/>
              <a:t>‹#›</a:t>
            </a:fld>
            <a:endParaRPr lang="ar-IQ"/>
          </a:p>
        </p:txBody>
      </p:sp>
    </p:spTree>
    <p:extLst>
      <p:ext uri="{BB962C8B-B14F-4D97-AF65-F5344CB8AC3E}">
        <p14:creationId xmlns:p14="http://schemas.microsoft.com/office/powerpoint/2010/main" val="2393041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9A59D62A-586A-4377-BBF7-3ACF26C942BA}" type="datetimeFigureOut">
              <a:rPr lang="ar-IQ" smtClean="0"/>
              <a:t>26/05/1440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5B2038FF-D878-45C4-8DF3-DB6F7A4D5BC9}" type="slidenum">
              <a:rPr lang="ar-IQ" smtClean="0"/>
              <a:t>‹#›</a:t>
            </a:fld>
            <a:endParaRPr lang="ar-IQ"/>
          </a:p>
        </p:txBody>
      </p:sp>
    </p:spTree>
    <p:extLst>
      <p:ext uri="{BB962C8B-B14F-4D97-AF65-F5344CB8AC3E}">
        <p14:creationId xmlns:p14="http://schemas.microsoft.com/office/powerpoint/2010/main" val="21044252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A59D62A-586A-4377-BBF7-3ACF26C942BA}" type="datetimeFigureOut">
              <a:rPr lang="ar-IQ" smtClean="0"/>
              <a:t>26/05/1440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B2038FF-D878-45C4-8DF3-DB6F7A4D5BC9}" type="slidenum">
              <a:rPr lang="ar-IQ" smtClean="0"/>
              <a:t>‹#›</a:t>
            </a:fld>
            <a:endParaRPr lang="ar-IQ"/>
          </a:p>
        </p:txBody>
      </p:sp>
    </p:spTree>
    <p:extLst>
      <p:ext uri="{BB962C8B-B14F-4D97-AF65-F5344CB8AC3E}">
        <p14:creationId xmlns:p14="http://schemas.microsoft.com/office/powerpoint/2010/main" val="2713172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A59D62A-586A-4377-BBF7-3ACF26C942BA}" type="datetimeFigureOut">
              <a:rPr lang="ar-IQ" smtClean="0"/>
              <a:t>26/05/1440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B2038FF-D878-45C4-8DF3-DB6F7A4D5BC9}" type="slidenum">
              <a:rPr lang="ar-IQ" smtClean="0"/>
              <a:t>‹#›</a:t>
            </a:fld>
            <a:endParaRPr lang="ar-IQ"/>
          </a:p>
        </p:txBody>
      </p:sp>
    </p:spTree>
    <p:extLst>
      <p:ext uri="{BB962C8B-B14F-4D97-AF65-F5344CB8AC3E}">
        <p14:creationId xmlns:p14="http://schemas.microsoft.com/office/powerpoint/2010/main" val="1185838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A59D62A-586A-4377-BBF7-3ACF26C942BA}" type="datetimeFigureOut">
              <a:rPr lang="ar-IQ" smtClean="0"/>
              <a:t>26/05/1440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B2038FF-D878-45C4-8DF3-DB6F7A4D5BC9}" type="slidenum">
              <a:rPr lang="ar-IQ" smtClean="0"/>
              <a:t>‹#›</a:t>
            </a:fld>
            <a:endParaRPr lang="ar-IQ"/>
          </a:p>
        </p:txBody>
      </p:sp>
    </p:spTree>
    <p:extLst>
      <p:ext uri="{BB962C8B-B14F-4D97-AF65-F5344CB8AC3E}">
        <p14:creationId xmlns:p14="http://schemas.microsoft.com/office/powerpoint/2010/main" val="23792324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smtClean="0"/>
              <a:t>حركة طليحة بن خويلد الاسدي</a:t>
            </a:r>
            <a:endParaRPr lang="ar-IQ" dirty="0"/>
          </a:p>
        </p:txBody>
      </p:sp>
      <p:sp>
        <p:nvSpPr>
          <p:cNvPr id="3" name="عنوان فرعي 2"/>
          <p:cNvSpPr>
            <a:spLocks noGrp="1"/>
          </p:cNvSpPr>
          <p:nvPr>
            <p:ph type="subTitle" idx="1"/>
          </p:nvPr>
        </p:nvSpPr>
        <p:spPr/>
        <p:txBody>
          <a:bodyPr>
            <a:noAutofit/>
          </a:bodyPr>
          <a:lstStyle/>
          <a:p>
            <a:r>
              <a:rPr lang="ar-IQ" sz="1000" dirty="0" smtClean="0"/>
              <a:t>من حركات الردة التي واجهها أبو بكر الصديق  هي حركة قبيلة أسد وتزعمهم طليحة بن خويلد ألأسدي، وبنو حنيفة وتزعمهم مسيلمة بن حبيب، وقبائل عنس ومراد وسعد العشيرة- وكلهم من </a:t>
            </a:r>
            <a:r>
              <a:rPr lang="ar-IQ" sz="1000" dirty="0" err="1" smtClean="0"/>
              <a:t>مذحج</a:t>
            </a:r>
            <a:r>
              <a:rPr lang="ar-IQ" sz="1000" dirty="0" smtClean="0"/>
              <a:t>- وتزعمهم الأسود </a:t>
            </a:r>
            <a:r>
              <a:rPr lang="ar-IQ" sz="1000" dirty="0" err="1" smtClean="0"/>
              <a:t>العنسي</a:t>
            </a:r>
            <a:r>
              <a:rPr lang="ar-IQ" sz="1000" dirty="0" smtClean="0"/>
              <a:t>.</a:t>
            </a:r>
          </a:p>
          <a:p>
            <a:r>
              <a:rPr lang="ar-IQ" sz="1000" dirty="0" smtClean="0"/>
              <a:t> حركة طليحة ألأسدي:</a:t>
            </a:r>
          </a:p>
          <a:p>
            <a:r>
              <a:rPr lang="ar-IQ" sz="1000" dirty="0" smtClean="0"/>
              <a:t>كانت قبيلة غطفان التي تسكن شرقي خيبر تسيطر على شمال الحجاز بتحالفها مع قبيلة طي ويهود خيبر فلما سقطت خيبر سنة 7 هـ بيد الرسول صلى الله عليه وسلم، وأخذ الرسول صلى الله عليه وسلم يوجه الحملات إلى الشمال، ضعف نفوذ غطفان، وحاول طلحة بن خويلد ألأسدي أن يسيطر على شمال شبه الجزيرة عن طريق </a:t>
            </a:r>
            <a:r>
              <a:rPr lang="ar-IQ" sz="1000" dirty="0" err="1" smtClean="0"/>
              <a:t>المحالفات</a:t>
            </a:r>
            <a:r>
              <a:rPr lang="ar-IQ" sz="1000" dirty="0" smtClean="0"/>
              <a:t> بين قبيلة أسد وطي فوزارة وهي أهم فروع غطفان ، ثم ادعى النبوة في أواخر حياة الرسول صلى الله عليه وسلم وان ملكا يدعى ذو النون يأتيه بالوحي، وروت التاريخ بعض الآيات ذات الأسلوب الركيك التي كان يقرأها. وقد سعى إلى مفاوضة الرسول صلى الله عليه وسلم، وكان انشغال الرسول صلى الله عليه وسلم عنه سببا في تعاظم نفوذه، فلما كانت خلافة الصديق رضي الله عنه اجتمعت أسد وغطفان وطي على طليحة، وأرسلت وفدا إلى المدينة بطلب من الصديق أن يعفيهم من الزكاة، لكنه رفض وقال: "لو منعوني عقالا لجاهدتهم عليه " ولعله أدرك أن مطالب الأعراب لن تقف عند حد، كما أنه ليس بوسعه إعفاؤهم من أحد أركان الإسلام. وقد اطلع الوفد على ضعف القوة العسكرية في المدينة عقب الأرض خروج حملة أسامة، لذلك تجرأت هذه القبائل على غزو المدينة.</a:t>
            </a:r>
          </a:p>
          <a:p>
            <a:endParaRPr lang="ar-IQ" sz="1000" dirty="0"/>
          </a:p>
        </p:txBody>
      </p:sp>
    </p:spTree>
    <p:extLst>
      <p:ext uri="{BB962C8B-B14F-4D97-AF65-F5344CB8AC3E}">
        <p14:creationId xmlns:p14="http://schemas.microsoft.com/office/powerpoint/2010/main" val="2429282724"/>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250</Words>
  <Application>Microsoft Office PowerPoint</Application>
  <PresentationFormat>عرض على الشاشة (3:4)‏</PresentationFormat>
  <Paragraphs>4</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حركة طليحة بن خويلد الاسدي</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حركة طليحة بن خويلد الاسدي</dc:title>
  <dc:creator>الخبرة</dc:creator>
  <cp:lastModifiedBy>الخبرة</cp:lastModifiedBy>
  <cp:revision>1</cp:revision>
  <dcterms:created xsi:type="dcterms:W3CDTF">2019-02-01T16:41:00Z</dcterms:created>
  <dcterms:modified xsi:type="dcterms:W3CDTF">2019-02-01T16:42:21Z</dcterms:modified>
</cp:coreProperties>
</file>