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412200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1112524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31658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2673406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245232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2EBCBEA-A6FC-48F8-AA31-C082BE6CABF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263703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2EBCBEA-A6FC-48F8-AA31-C082BE6CABF0}"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40252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2EBCBEA-A6FC-48F8-AA31-C082BE6CABF0}"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1128871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2EBCBEA-A6FC-48F8-AA31-C082BE6CABF0}"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1024321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2EBCBEA-A6FC-48F8-AA31-C082BE6CABF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354193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2EBCBEA-A6FC-48F8-AA31-C082BE6CABF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923920-258C-46C7-9425-BC84D0997364}" type="slidenum">
              <a:rPr lang="ar-IQ" smtClean="0"/>
              <a:t>‹#›</a:t>
            </a:fld>
            <a:endParaRPr lang="ar-IQ"/>
          </a:p>
        </p:txBody>
      </p:sp>
    </p:spTree>
    <p:extLst>
      <p:ext uri="{BB962C8B-B14F-4D97-AF65-F5344CB8AC3E}">
        <p14:creationId xmlns:p14="http://schemas.microsoft.com/office/powerpoint/2010/main" val="35900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2EBCBEA-A6FC-48F8-AA31-C082BE6CABF0}"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923920-258C-46C7-9425-BC84D0997364}" type="slidenum">
              <a:rPr lang="ar-IQ" smtClean="0"/>
              <a:t>‹#›</a:t>
            </a:fld>
            <a:endParaRPr lang="ar-IQ"/>
          </a:p>
        </p:txBody>
      </p:sp>
    </p:spTree>
    <p:extLst>
      <p:ext uri="{BB962C8B-B14F-4D97-AF65-F5344CB8AC3E}">
        <p14:creationId xmlns:p14="http://schemas.microsoft.com/office/powerpoint/2010/main" val="211749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دوافع حروب التحرير</a:t>
            </a:r>
            <a:endParaRPr lang="ar-IQ" dirty="0"/>
          </a:p>
        </p:txBody>
      </p:sp>
      <p:sp>
        <p:nvSpPr>
          <p:cNvPr id="3" name="عنوان فرعي 2"/>
          <p:cNvSpPr>
            <a:spLocks noGrp="1"/>
          </p:cNvSpPr>
          <p:nvPr>
            <p:ph type="subTitle" idx="1"/>
          </p:nvPr>
        </p:nvSpPr>
        <p:spPr/>
        <p:txBody>
          <a:bodyPr>
            <a:normAutofit fontScale="40000" lnSpcReduction="20000"/>
          </a:bodyPr>
          <a:lstStyle/>
          <a:p>
            <a:r>
              <a:rPr lang="ar-IQ" b="1" dirty="0" smtClean="0"/>
              <a:t>1ـ أن شبه الجزيرة العربية كانت شحيحة بمواردها الاقتصادية بسبب مناخها الصحراوي، مما كان يحمل أبناء القبائل العربية على الصراع من اجل الحصول على الكلأ والماء ولرعي مواشيهم أو الهجرة شمالا إلى العراق والشام حيث الماء والرزق الوفير، فكان أبو بكر الصديق يرى ضرورة توجيه طاقات المسلمين إلى الجبهة الخارجية لنشر الإسلام وتحسين أوضاعهم المعاشية.</a:t>
            </a:r>
          </a:p>
          <a:p>
            <a:r>
              <a:rPr lang="ar-IQ" b="1" dirty="0" smtClean="0"/>
              <a:t>2ـ دافع التحرير القومي كانت تتداخل وتتكامل في فكرة مع دوافع نشر رسالة الإسلام القائمة على العدل والإنصاف.</a:t>
            </a:r>
          </a:p>
          <a:p>
            <a:r>
              <a:rPr lang="ar-IQ" b="1" dirty="0" smtClean="0"/>
              <a:t>3ـ لقد كان الهدف المركزي من حروب التحرير هو نشر عقيدة الإسلام بين الناس لكن هذه الحروب لم تسع إلى أكراه احد على اعتناق الإسلام وإنما تهدف إلى توفير الظروف الموضوعية التي تساعد الناس على الاختيار الحر بين اعتناق الإسلام وبين أداء الجزية والعيش في ظل عدالة الإسلام.                                                                                    </a:t>
            </a:r>
            <a:endParaRPr lang="ar-IQ" b="1" dirty="0"/>
          </a:p>
        </p:txBody>
      </p:sp>
    </p:spTree>
    <p:extLst>
      <p:ext uri="{BB962C8B-B14F-4D97-AF65-F5344CB8AC3E}">
        <p14:creationId xmlns:p14="http://schemas.microsoft.com/office/powerpoint/2010/main" val="176319764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129</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دوافع حروب التحرير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دوافع حروب التحرير</dc:title>
  <dc:creator>الخبرة</dc:creator>
  <cp:lastModifiedBy>الخبرة</cp:lastModifiedBy>
  <cp:revision>1</cp:revision>
  <dcterms:created xsi:type="dcterms:W3CDTF">2019-02-01T16:38:11Z</dcterms:created>
  <dcterms:modified xsi:type="dcterms:W3CDTF">2019-02-01T16:39:13Z</dcterms:modified>
</cp:coreProperties>
</file>