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5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92EC9-39CD-4B2E-9D62-B8BEC65A2F4F}" type="datetimeFigureOut">
              <a:rPr lang="ar-IQ" smtClean="0"/>
              <a:t>26/05/1440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89AFB-BDE7-4776-AD89-E62915249C9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49795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92EC9-39CD-4B2E-9D62-B8BEC65A2F4F}" type="datetimeFigureOut">
              <a:rPr lang="ar-IQ" smtClean="0"/>
              <a:t>26/05/1440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89AFB-BDE7-4776-AD89-E62915249C9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525418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92EC9-39CD-4B2E-9D62-B8BEC65A2F4F}" type="datetimeFigureOut">
              <a:rPr lang="ar-IQ" smtClean="0"/>
              <a:t>26/05/1440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89AFB-BDE7-4776-AD89-E62915249C9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619056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92EC9-39CD-4B2E-9D62-B8BEC65A2F4F}" type="datetimeFigureOut">
              <a:rPr lang="ar-IQ" smtClean="0"/>
              <a:t>26/05/1440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89AFB-BDE7-4776-AD89-E62915249C9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388996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92EC9-39CD-4B2E-9D62-B8BEC65A2F4F}" type="datetimeFigureOut">
              <a:rPr lang="ar-IQ" smtClean="0"/>
              <a:t>26/05/1440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89AFB-BDE7-4776-AD89-E62915249C9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83459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92EC9-39CD-4B2E-9D62-B8BEC65A2F4F}" type="datetimeFigureOut">
              <a:rPr lang="ar-IQ" smtClean="0"/>
              <a:t>26/05/1440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89AFB-BDE7-4776-AD89-E62915249C9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17030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92EC9-39CD-4B2E-9D62-B8BEC65A2F4F}" type="datetimeFigureOut">
              <a:rPr lang="ar-IQ" smtClean="0"/>
              <a:t>26/05/1440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89AFB-BDE7-4776-AD89-E62915249C9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128264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92EC9-39CD-4B2E-9D62-B8BEC65A2F4F}" type="datetimeFigureOut">
              <a:rPr lang="ar-IQ" smtClean="0"/>
              <a:t>26/05/1440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89AFB-BDE7-4776-AD89-E62915249C9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860261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92EC9-39CD-4B2E-9D62-B8BEC65A2F4F}" type="datetimeFigureOut">
              <a:rPr lang="ar-IQ" smtClean="0"/>
              <a:t>26/05/1440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89AFB-BDE7-4776-AD89-E62915249C9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594074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92EC9-39CD-4B2E-9D62-B8BEC65A2F4F}" type="datetimeFigureOut">
              <a:rPr lang="ar-IQ" smtClean="0"/>
              <a:t>26/05/1440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89AFB-BDE7-4776-AD89-E62915249C9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923203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92EC9-39CD-4B2E-9D62-B8BEC65A2F4F}" type="datetimeFigureOut">
              <a:rPr lang="ar-IQ" smtClean="0"/>
              <a:t>26/05/1440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89AFB-BDE7-4776-AD89-E62915249C9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50002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592EC9-39CD-4B2E-9D62-B8BEC65A2F4F}" type="datetimeFigureOut">
              <a:rPr lang="ar-IQ" smtClean="0"/>
              <a:t>26/05/1440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89AFB-BDE7-4776-AD89-E62915249C9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52585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smtClean="0"/>
              <a:t>نتائج حركات الردة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ar-IQ" sz="1200" b="1" dirty="0" smtClean="0"/>
              <a:t>إن الردة عن الإسلام في عصر الرسالة: حركة واسعة جرت في أوساط القبائل العربية الكبيرة. وهي قبيلة أسد وتزعمهم طليحة بن خويلد ألأسدي، وبنو حنيفة وتزعمهم مسيلمة بن حبيب، وقبائل عنس ومراد وسعد العشيرة- وكلهم من </a:t>
            </a:r>
            <a:r>
              <a:rPr lang="ar-IQ" sz="1200" b="1" dirty="0" err="1" smtClean="0"/>
              <a:t>مذحج</a:t>
            </a:r>
            <a:r>
              <a:rPr lang="ar-IQ" sz="1200" b="1" dirty="0" smtClean="0"/>
              <a:t>- وتزعمهم الأسود </a:t>
            </a:r>
            <a:r>
              <a:rPr lang="ar-IQ" sz="1200" b="1" dirty="0" err="1" smtClean="0"/>
              <a:t>العنسي</a:t>
            </a:r>
            <a:r>
              <a:rPr lang="ar-IQ" sz="1200" b="1" dirty="0" smtClean="0"/>
              <a:t>، وحركة سجاح التميمية.</a:t>
            </a:r>
          </a:p>
          <a:p>
            <a:r>
              <a:rPr lang="ar-IQ" sz="1200" b="1" dirty="0" smtClean="0"/>
              <a:t>1ـ حزم وصلابة موقف أبو بكر الصديق في اتخاذ القرارات.</a:t>
            </a:r>
          </a:p>
          <a:p>
            <a:r>
              <a:rPr lang="ar-IQ" sz="1200" b="1" dirty="0" smtClean="0"/>
              <a:t>2ـ وقوف عرب الحجاز من أهل مكة والمدينة والطائف وراء قيادة أبي بكر.</a:t>
            </a:r>
          </a:p>
          <a:p>
            <a:r>
              <a:rPr lang="ar-IQ" sz="1200" b="1" dirty="0" smtClean="0"/>
              <a:t>3ـ تفرق حركات الردة وعدم التنسيق فيما بينها وانكماش كل واحدة منها على نفسها ضمن سياسة دفاعية ضعيفة.</a:t>
            </a:r>
          </a:p>
          <a:p>
            <a:r>
              <a:rPr lang="ar-IQ" sz="1200" b="1" dirty="0" smtClean="0"/>
              <a:t>4ـ دور خالد بن الوليد في القضاء على اغلب حركات الردة من خلال قيادته لأهم المعارك </a:t>
            </a:r>
            <a:r>
              <a:rPr lang="ar-IQ" sz="1200" b="1" dirty="0" err="1" smtClean="0"/>
              <a:t>وأخطرها</a:t>
            </a:r>
            <a:r>
              <a:rPr lang="ar-IQ" sz="1200" b="1" dirty="0" smtClean="0"/>
              <a:t> ضد المرتدين.</a:t>
            </a:r>
          </a:p>
          <a:p>
            <a:endParaRPr lang="ar-IQ" sz="1200" b="1" dirty="0"/>
          </a:p>
        </p:txBody>
      </p:sp>
    </p:spTree>
    <p:extLst>
      <p:ext uri="{BB962C8B-B14F-4D97-AF65-F5344CB8AC3E}">
        <p14:creationId xmlns:p14="http://schemas.microsoft.com/office/powerpoint/2010/main" val="389061127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116</Words>
  <Application>Microsoft Office PowerPoint</Application>
  <PresentationFormat>عرض على الشاشة (3:4)‏</PresentationFormat>
  <Paragraphs>6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نتائج حركات الردة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نتائج حركات الردة</dc:title>
  <dc:creator>الخبرة</dc:creator>
  <cp:lastModifiedBy>الخبرة</cp:lastModifiedBy>
  <cp:revision>1</cp:revision>
  <dcterms:created xsi:type="dcterms:W3CDTF">2019-02-01T16:03:10Z</dcterms:created>
  <dcterms:modified xsi:type="dcterms:W3CDTF">2019-02-01T16:04:12Z</dcterms:modified>
</cp:coreProperties>
</file>