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98F47441-3327-44F6-9F25-666695F621BE}" type="datetimeFigureOut">
              <a:rPr lang="ar-IQ" smtClean="0"/>
              <a:t>26/05/1440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2C49057-D491-4130-B216-1991531DF0A6}" type="slidenum">
              <a:rPr lang="ar-IQ" smtClean="0"/>
              <a:t>‹#›</a:t>
            </a:fld>
            <a:endParaRPr lang="ar-IQ"/>
          </a:p>
        </p:txBody>
      </p:sp>
    </p:spTree>
    <p:extLst>
      <p:ext uri="{BB962C8B-B14F-4D97-AF65-F5344CB8AC3E}">
        <p14:creationId xmlns:p14="http://schemas.microsoft.com/office/powerpoint/2010/main" val="4108091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8F47441-3327-44F6-9F25-666695F621BE}" type="datetimeFigureOut">
              <a:rPr lang="ar-IQ" smtClean="0"/>
              <a:t>26/05/1440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2C49057-D491-4130-B216-1991531DF0A6}" type="slidenum">
              <a:rPr lang="ar-IQ" smtClean="0"/>
              <a:t>‹#›</a:t>
            </a:fld>
            <a:endParaRPr lang="ar-IQ"/>
          </a:p>
        </p:txBody>
      </p:sp>
    </p:spTree>
    <p:extLst>
      <p:ext uri="{BB962C8B-B14F-4D97-AF65-F5344CB8AC3E}">
        <p14:creationId xmlns:p14="http://schemas.microsoft.com/office/powerpoint/2010/main" val="3870565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8F47441-3327-44F6-9F25-666695F621BE}" type="datetimeFigureOut">
              <a:rPr lang="ar-IQ" smtClean="0"/>
              <a:t>26/05/1440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2C49057-D491-4130-B216-1991531DF0A6}" type="slidenum">
              <a:rPr lang="ar-IQ" smtClean="0"/>
              <a:t>‹#›</a:t>
            </a:fld>
            <a:endParaRPr lang="ar-IQ"/>
          </a:p>
        </p:txBody>
      </p:sp>
    </p:spTree>
    <p:extLst>
      <p:ext uri="{BB962C8B-B14F-4D97-AF65-F5344CB8AC3E}">
        <p14:creationId xmlns:p14="http://schemas.microsoft.com/office/powerpoint/2010/main" val="4028723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8F47441-3327-44F6-9F25-666695F621BE}" type="datetimeFigureOut">
              <a:rPr lang="ar-IQ" smtClean="0"/>
              <a:t>26/05/1440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2C49057-D491-4130-B216-1991531DF0A6}" type="slidenum">
              <a:rPr lang="ar-IQ" smtClean="0"/>
              <a:t>‹#›</a:t>
            </a:fld>
            <a:endParaRPr lang="ar-IQ"/>
          </a:p>
        </p:txBody>
      </p:sp>
    </p:spTree>
    <p:extLst>
      <p:ext uri="{BB962C8B-B14F-4D97-AF65-F5344CB8AC3E}">
        <p14:creationId xmlns:p14="http://schemas.microsoft.com/office/powerpoint/2010/main" val="1665760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98F47441-3327-44F6-9F25-666695F621BE}" type="datetimeFigureOut">
              <a:rPr lang="ar-IQ" smtClean="0"/>
              <a:t>26/05/1440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2C49057-D491-4130-B216-1991531DF0A6}" type="slidenum">
              <a:rPr lang="ar-IQ" smtClean="0"/>
              <a:t>‹#›</a:t>
            </a:fld>
            <a:endParaRPr lang="ar-IQ"/>
          </a:p>
        </p:txBody>
      </p:sp>
    </p:spTree>
    <p:extLst>
      <p:ext uri="{BB962C8B-B14F-4D97-AF65-F5344CB8AC3E}">
        <p14:creationId xmlns:p14="http://schemas.microsoft.com/office/powerpoint/2010/main" val="19498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98F47441-3327-44F6-9F25-666695F621BE}" type="datetimeFigureOut">
              <a:rPr lang="ar-IQ" smtClean="0"/>
              <a:t>26/05/1440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2C49057-D491-4130-B216-1991531DF0A6}" type="slidenum">
              <a:rPr lang="ar-IQ" smtClean="0"/>
              <a:t>‹#›</a:t>
            </a:fld>
            <a:endParaRPr lang="ar-IQ"/>
          </a:p>
        </p:txBody>
      </p:sp>
    </p:spTree>
    <p:extLst>
      <p:ext uri="{BB962C8B-B14F-4D97-AF65-F5344CB8AC3E}">
        <p14:creationId xmlns:p14="http://schemas.microsoft.com/office/powerpoint/2010/main" val="4185822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98F47441-3327-44F6-9F25-666695F621BE}" type="datetimeFigureOut">
              <a:rPr lang="ar-IQ" smtClean="0"/>
              <a:t>26/05/1440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62C49057-D491-4130-B216-1991531DF0A6}" type="slidenum">
              <a:rPr lang="ar-IQ" smtClean="0"/>
              <a:t>‹#›</a:t>
            </a:fld>
            <a:endParaRPr lang="ar-IQ"/>
          </a:p>
        </p:txBody>
      </p:sp>
    </p:spTree>
    <p:extLst>
      <p:ext uri="{BB962C8B-B14F-4D97-AF65-F5344CB8AC3E}">
        <p14:creationId xmlns:p14="http://schemas.microsoft.com/office/powerpoint/2010/main" val="978032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98F47441-3327-44F6-9F25-666695F621BE}" type="datetimeFigureOut">
              <a:rPr lang="ar-IQ" smtClean="0"/>
              <a:t>26/05/1440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62C49057-D491-4130-B216-1991531DF0A6}" type="slidenum">
              <a:rPr lang="ar-IQ" smtClean="0"/>
              <a:t>‹#›</a:t>
            </a:fld>
            <a:endParaRPr lang="ar-IQ"/>
          </a:p>
        </p:txBody>
      </p:sp>
    </p:spTree>
    <p:extLst>
      <p:ext uri="{BB962C8B-B14F-4D97-AF65-F5344CB8AC3E}">
        <p14:creationId xmlns:p14="http://schemas.microsoft.com/office/powerpoint/2010/main" val="393601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8F47441-3327-44F6-9F25-666695F621BE}" type="datetimeFigureOut">
              <a:rPr lang="ar-IQ" smtClean="0"/>
              <a:t>26/05/1440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62C49057-D491-4130-B216-1991531DF0A6}" type="slidenum">
              <a:rPr lang="ar-IQ" smtClean="0"/>
              <a:t>‹#›</a:t>
            </a:fld>
            <a:endParaRPr lang="ar-IQ"/>
          </a:p>
        </p:txBody>
      </p:sp>
    </p:spTree>
    <p:extLst>
      <p:ext uri="{BB962C8B-B14F-4D97-AF65-F5344CB8AC3E}">
        <p14:creationId xmlns:p14="http://schemas.microsoft.com/office/powerpoint/2010/main" val="3193210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8F47441-3327-44F6-9F25-666695F621BE}" type="datetimeFigureOut">
              <a:rPr lang="ar-IQ" smtClean="0"/>
              <a:t>26/05/1440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2C49057-D491-4130-B216-1991531DF0A6}" type="slidenum">
              <a:rPr lang="ar-IQ" smtClean="0"/>
              <a:t>‹#›</a:t>
            </a:fld>
            <a:endParaRPr lang="ar-IQ"/>
          </a:p>
        </p:txBody>
      </p:sp>
    </p:spTree>
    <p:extLst>
      <p:ext uri="{BB962C8B-B14F-4D97-AF65-F5344CB8AC3E}">
        <p14:creationId xmlns:p14="http://schemas.microsoft.com/office/powerpoint/2010/main" val="2208499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8F47441-3327-44F6-9F25-666695F621BE}" type="datetimeFigureOut">
              <a:rPr lang="ar-IQ" smtClean="0"/>
              <a:t>26/05/1440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2C49057-D491-4130-B216-1991531DF0A6}" type="slidenum">
              <a:rPr lang="ar-IQ" smtClean="0"/>
              <a:t>‹#›</a:t>
            </a:fld>
            <a:endParaRPr lang="ar-IQ"/>
          </a:p>
        </p:txBody>
      </p:sp>
    </p:spTree>
    <p:extLst>
      <p:ext uri="{BB962C8B-B14F-4D97-AF65-F5344CB8AC3E}">
        <p14:creationId xmlns:p14="http://schemas.microsoft.com/office/powerpoint/2010/main" val="39314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8F47441-3327-44F6-9F25-666695F621BE}" type="datetimeFigureOut">
              <a:rPr lang="ar-IQ" smtClean="0"/>
              <a:t>26/05/1440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2C49057-D491-4130-B216-1991531DF0A6}" type="slidenum">
              <a:rPr lang="ar-IQ" smtClean="0"/>
              <a:t>‹#›</a:t>
            </a:fld>
            <a:endParaRPr lang="ar-IQ"/>
          </a:p>
        </p:txBody>
      </p:sp>
    </p:spTree>
    <p:extLst>
      <p:ext uri="{BB962C8B-B14F-4D97-AF65-F5344CB8AC3E}">
        <p14:creationId xmlns:p14="http://schemas.microsoft.com/office/powerpoint/2010/main" val="21697627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a:bodyPr>
          <a:lstStyle/>
          <a:p>
            <a:r>
              <a:rPr lang="ar-IQ" sz="3200" dirty="0" smtClean="0"/>
              <a:t>مراحل جمع القران الكريم</a:t>
            </a:r>
            <a:endParaRPr lang="ar-IQ" sz="3200" dirty="0"/>
          </a:p>
        </p:txBody>
      </p:sp>
      <p:sp>
        <p:nvSpPr>
          <p:cNvPr id="3" name="عنوان فرعي 2"/>
          <p:cNvSpPr>
            <a:spLocks noGrp="1"/>
          </p:cNvSpPr>
          <p:nvPr>
            <p:ph type="subTitle" idx="1"/>
          </p:nvPr>
        </p:nvSpPr>
        <p:spPr/>
        <p:txBody>
          <a:bodyPr>
            <a:normAutofit fontScale="25000" lnSpcReduction="20000"/>
          </a:bodyPr>
          <a:lstStyle/>
          <a:p>
            <a:r>
              <a:rPr lang="ar-IQ" sz="4800" b="1" dirty="0" smtClean="0"/>
              <a:t>مرت عملية جمع القران الكريم بأدوار متميزة وفق مراحل متعددة.</a:t>
            </a:r>
          </a:p>
          <a:p>
            <a:r>
              <a:rPr lang="ar-IQ" sz="4800" b="1" dirty="0" smtClean="0"/>
              <a:t>من المعروف أن آيات القران الكريم كانت تنزل على الرسول  فيحفظها في الحال، كما كان يأمر بعض أصحابه بحفظها، لذا كان القران زمن الرسول متفرقاً، فكانت أول محاولة لجمع آيات القران في صحف موحدة زمن أبي بكر الصديق حتى توفاه الله تعالى، ثم كانت الصحف عند عمر بن الخطاب حتى توفاه الله تعالى، ثم عند حفصة بنت عمر رضي الله عنهم.  </a:t>
            </a:r>
          </a:p>
          <a:p>
            <a:r>
              <a:rPr lang="ar-IQ" sz="4800" b="1" dirty="0" smtClean="0"/>
              <a:t>	ألا أن اتساع الدولة العربية الإسلامية في خلافة عثمان بن عفان  ودخول معظم أبناء القبائل العربية للإسلام على اختلاف لهجاتهم، ودخول بعض الأعاجم للدين الإسلامي على تباين لغاتهم، كما لم يكن الخط العربي قد عرف التنقيط والتشكيل الذي يساعد على حسن القراءة ودقتها، وظهور الاختلاف بين الناس في قراءة القران مما يؤدي إلى تنازع المسلمين وانقسامهم في أمور دينهم، فتنبه لهذه المسألة حذيفة بن اليمان وذلك سنة 24هـ .</a:t>
            </a:r>
          </a:p>
          <a:p>
            <a:r>
              <a:rPr lang="ar-IQ" sz="4800" b="1" dirty="0" smtClean="0"/>
              <a:t>فأقبل الخليفة عثمان بن عفان  في توحيد القران الكريم في مصحف واحد أعده زيد بن ثابت وإحراق ما عداها من جميع صحابة الرسول  حتى وان كان المصحف يعود لصحابي جليل مثل عبد الله بن مسعود.</a:t>
            </a:r>
          </a:p>
          <a:p>
            <a:endParaRPr lang="ar-IQ" dirty="0"/>
          </a:p>
        </p:txBody>
      </p:sp>
    </p:spTree>
    <p:extLst>
      <p:ext uri="{BB962C8B-B14F-4D97-AF65-F5344CB8AC3E}">
        <p14:creationId xmlns:p14="http://schemas.microsoft.com/office/powerpoint/2010/main" val="366223681"/>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86</Words>
  <Application>Microsoft Office PowerPoint</Application>
  <PresentationFormat>عرض على الشاشة (3:4)‏</PresentationFormat>
  <Paragraphs>5</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مراحل جمع القران الكريم</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مراحل جمع القران الكريم</dc:title>
  <dc:creator>الخبرة</dc:creator>
  <cp:lastModifiedBy>الخبرة</cp:lastModifiedBy>
  <cp:revision>1</cp:revision>
  <dcterms:created xsi:type="dcterms:W3CDTF">2019-02-01T15:57:33Z</dcterms:created>
  <dcterms:modified xsi:type="dcterms:W3CDTF">2019-02-01T15:59:21Z</dcterms:modified>
</cp:coreProperties>
</file>