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6815991-3ADB-4081-A81B-82BD39BE44C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380601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6815991-3ADB-4081-A81B-82BD39BE44C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315725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6815991-3ADB-4081-A81B-82BD39BE44C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1846890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6815991-3ADB-4081-A81B-82BD39BE44C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1815802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6815991-3ADB-4081-A81B-82BD39BE44C0}" type="datetimeFigureOut">
              <a:rPr lang="ar-IQ" smtClean="0"/>
              <a:t>26/05/1440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9796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6815991-3ADB-4081-A81B-82BD39BE44C0}"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2985084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6815991-3ADB-4081-A81B-82BD39BE44C0}" type="datetimeFigureOut">
              <a:rPr lang="ar-IQ" smtClean="0"/>
              <a:t>26/05/1440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3590646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6815991-3ADB-4081-A81B-82BD39BE44C0}" type="datetimeFigureOut">
              <a:rPr lang="ar-IQ" smtClean="0"/>
              <a:t>26/05/1440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3870409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6815991-3ADB-4081-A81B-82BD39BE44C0}" type="datetimeFigureOut">
              <a:rPr lang="ar-IQ" smtClean="0"/>
              <a:t>26/05/1440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4275964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6815991-3ADB-4081-A81B-82BD39BE44C0}"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1251377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6815991-3ADB-4081-A81B-82BD39BE44C0}" type="datetimeFigureOut">
              <a:rPr lang="ar-IQ" smtClean="0"/>
              <a:t>26/05/1440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1EA70EC-CDB9-4046-A323-B134DFEA1E4E}" type="slidenum">
              <a:rPr lang="ar-IQ" smtClean="0"/>
              <a:t>‹#›</a:t>
            </a:fld>
            <a:endParaRPr lang="ar-IQ"/>
          </a:p>
        </p:txBody>
      </p:sp>
    </p:spTree>
    <p:extLst>
      <p:ext uri="{BB962C8B-B14F-4D97-AF65-F5344CB8AC3E}">
        <p14:creationId xmlns:p14="http://schemas.microsoft.com/office/powerpoint/2010/main" val="1430759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6815991-3ADB-4081-A81B-82BD39BE44C0}" type="datetimeFigureOut">
              <a:rPr lang="ar-IQ" smtClean="0"/>
              <a:t>26/05/1440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EA70EC-CDB9-4046-A323-B134DFEA1E4E}" type="slidenum">
              <a:rPr lang="ar-IQ" smtClean="0"/>
              <a:t>‹#›</a:t>
            </a:fld>
            <a:endParaRPr lang="ar-IQ"/>
          </a:p>
        </p:txBody>
      </p:sp>
    </p:spTree>
    <p:extLst>
      <p:ext uri="{BB962C8B-B14F-4D97-AF65-F5344CB8AC3E}">
        <p14:creationId xmlns:p14="http://schemas.microsoft.com/office/powerpoint/2010/main" val="3946273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ar-IQ" sz="3200" dirty="0" smtClean="0"/>
              <a:t>سياسة الخلفاء حول توزيع العطاء</a:t>
            </a:r>
            <a:endParaRPr lang="ar-IQ" sz="3200" dirty="0"/>
          </a:p>
        </p:txBody>
      </p:sp>
      <p:sp>
        <p:nvSpPr>
          <p:cNvPr id="3" name="عنوان فرعي 2"/>
          <p:cNvSpPr>
            <a:spLocks noGrp="1"/>
          </p:cNvSpPr>
          <p:nvPr>
            <p:ph type="subTitle" idx="1"/>
          </p:nvPr>
        </p:nvSpPr>
        <p:spPr/>
        <p:txBody>
          <a:bodyPr>
            <a:normAutofit fontScale="40000" lnSpcReduction="20000"/>
          </a:bodyPr>
          <a:lstStyle/>
          <a:p>
            <a:r>
              <a:rPr lang="ar-IQ" sz="3800" b="1" dirty="0" smtClean="0"/>
              <a:t>أن تطبيق سياسة التسوية في العطاء التي اتبعها الإمام علي كانت هي </a:t>
            </a:r>
            <a:r>
              <a:rPr lang="ar-IQ" sz="3800" b="1" dirty="0" err="1" smtClean="0"/>
              <a:t>الاعدل</a:t>
            </a:r>
            <a:r>
              <a:rPr lang="ar-IQ" sz="3800" b="1" dirty="0" smtClean="0"/>
              <a:t> والأكثر انسجاماً مع سياسية الرسول  فقد تخلى عن سياسة التفضيل في العطاء والتي طبقت زمن الخليفتين السابقين، ولاجتذاب معارضيه من جهة أخرى.</a:t>
            </a:r>
          </a:p>
          <a:p>
            <a:r>
              <a:rPr lang="ar-IQ" sz="3800" b="1" dirty="0" smtClean="0"/>
              <a:t>ألا أن تطبيق هذه السياسة كان يضر بمصالح فئات كثيرة من أفراد المجتمع وخاصة من المهاجرين والأنصار وأثار استيائهم مما دفعهم لمعارضة الخليفة، ونجد أن الإمام علي قد طبق هذا النظام عند دخوله البصرة بعد معركة الجمل سنة 36هـ ، فنظر في بيت المال فإذا فيه ستمائة ألف وزيادة فقسمها على من شهد معه الوقعة، كما أن الخليفة لم يكن يميل إلى ادخار شيء من الأموال التي تأتيه في بيت المال فيقوم بتوزيعها في الحال.</a:t>
            </a:r>
          </a:p>
          <a:p>
            <a:endParaRPr lang="ar-IQ" dirty="0"/>
          </a:p>
        </p:txBody>
      </p:sp>
    </p:spTree>
    <p:extLst>
      <p:ext uri="{BB962C8B-B14F-4D97-AF65-F5344CB8AC3E}">
        <p14:creationId xmlns:p14="http://schemas.microsoft.com/office/powerpoint/2010/main" val="303723917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121</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سياسة الخلفاء حول توزيع العطاء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سياسة الخلفاء حول توزيع العطاء</dc:title>
  <dc:creator>الخبرة</dc:creator>
  <cp:lastModifiedBy>الخبرة</cp:lastModifiedBy>
  <cp:revision>1</cp:revision>
  <dcterms:created xsi:type="dcterms:W3CDTF">2019-02-01T15:53:16Z</dcterms:created>
  <dcterms:modified xsi:type="dcterms:W3CDTF">2019-02-01T15:54:54Z</dcterms:modified>
</cp:coreProperties>
</file>