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5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9C7D8-4F93-4D5A-8543-8963770E4A4D}" type="datetimeFigureOut">
              <a:rPr lang="ar-IQ" smtClean="0"/>
              <a:t>26/05/1440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3225F-345A-4E8D-8385-6E4D574B825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4403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9C7D8-4F93-4D5A-8543-8963770E4A4D}" type="datetimeFigureOut">
              <a:rPr lang="ar-IQ" smtClean="0"/>
              <a:t>26/05/1440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3225F-345A-4E8D-8385-6E4D574B825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0708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9C7D8-4F93-4D5A-8543-8963770E4A4D}" type="datetimeFigureOut">
              <a:rPr lang="ar-IQ" smtClean="0"/>
              <a:t>26/05/1440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3225F-345A-4E8D-8385-6E4D574B825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173631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9C7D8-4F93-4D5A-8543-8963770E4A4D}" type="datetimeFigureOut">
              <a:rPr lang="ar-IQ" smtClean="0"/>
              <a:t>26/05/1440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3225F-345A-4E8D-8385-6E4D574B825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48927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9C7D8-4F93-4D5A-8543-8963770E4A4D}" type="datetimeFigureOut">
              <a:rPr lang="ar-IQ" smtClean="0"/>
              <a:t>26/05/1440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3225F-345A-4E8D-8385-6E4D574B825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95256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9C7D8-4F93-4D5A-8543-8963770E4A4D}" type="datetimeFigureOut">
              <a:rPr lang="ar-IQ" smtClean="0"/>
              <a:t>26/05/1440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3225F-345A-4E8D-8385-6E4D574B825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229740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9C7D8-4F93-4D5A-8543-8963770E4A4D}" type="datetimeFigureOut">
              <a:rPr lang="ar-IQ" smtClean="0"/>
              <a:t>26/05/1440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3225F-345A-4E8D-8385-6E4D574B825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32397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9C7D8-4F93-4D5A-8543-8963770E4A4D}" type="datetimeFigureOut">
              <a:rPr lang="ar-IQ" smtClean="0"/>
              <a:t>26/05/1440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3225F-345A-4E8D-8385-6E4D574B825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29754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9C7D8-4F93-4D5A-8543-8963770E4A4D}" type="datetimeFigureOut">
              <a:rPr lang="ar-IQ" smtClean="0"/>
              <a:t>26/05/1440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3225F-345A-4E8D-8385-6E4D574B825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127581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9C7D8-4F93-4D5A-8543-8963770E4A4D}" type="datetimeFigureOut">
              <a:rPr lang="ar-IQ" smtClean="0"/>
              <a:t>26/05/1440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3225F-345A-4E8D-8385-6E4D574B825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06536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9C7D8-4F93-4D5A-8543-8963770E4A4D}" type="datetimeFigureOut">
              <a:rPr lang="ar-IQ" smtClean="0"/>
              <a:t>26/05/1440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3225F-345A-4E8D-8385-6E4D574B825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74397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09C7D8-4F93-4D5A-8543-8963770E4A4D}" type="datetimeFigureOut">
              <a:rPr lang="ar-IQ" smtClean="0"/>
              <a:t>26/05/1440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53225F-345A-4E8D-8385-6E4D574B825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809755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السياسة الادارية زمن عمر بن الخطاب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ar-IQ" sz="4800" b="1" dirty="0" smtClean="0"/>
              <a:t>1ـ أن مسؤولية الحكم في الدولة (الخلافة) هي ابتلاء واختبار للحاكم والمحكومين فعلى الحاكم أن يقوم بواجباته بقوة وأمانه، وعلى المحكومين أن </a:t>
            </a:r>
            <a:r>
              <a:rPr lang="ar-IQ" sz="4800" b="1" dirty="0" err="1" smtClean="0"/>
              <a:t>يؤبدوا</a:t>
            </a:r>
            <a:r>
              <a:rPr lang="ar-IQ" sz="4800" b="1" dirty="0" smtClean="0"/>
              <a:t> ما عليهم من واجبات فمن أحسن نزده حسناً ومن يسيء نعاقبه. </a:t>
            </a:r>
          </a:p>
          <a:p>
            <a:r>
              <a:rPr lang="ar-IQ" sz="4800" b="1" dirty="0" smtClean="0"/>
              <a:t>2ـ أن خلافة عمر بن الخطاب هي امتداد لعهد رسول الله  في الحكم وعهد خليفته أبي بكر الصديق (</a:t>
            </a:r>
            <a:r>
              <a:rPr lang="en-US" sz="4800" b="1" dirty="0" smtClean="0"/>
              <a:t>t) </a:t>
            </a:r>
            <a:r>
              <a:rPr lang="ar-IQ" sz="4800" b="1" dirty="0" smtClean="0"/>
              <a:t>لذا فهو ملزم بالمبادئ والأسس التي قام عليها الحكم في عهديهما.</a:t>
            </a:r>
          </a:p>
          <a:p>
            <a:r>
              <a:rPr lang="ar-IQ" sz="4800" b="1" dirty="0" smtClean="0"/>
              <a:t>3ـ يتحمل الخليفة مسؤولية حكم وإدارة من يعيشون في حضرته من الناس بصورة مباشرة، أما الذين يعيشون بعيداً فأنهم من مسؤولية ولاة الأمصار والمدن الذين يعينهم الخليفة من أهل القوة والأمانة.</a:t>
            </a:r>
          </a:p>
          <a:p>
            <a:r>
              <a:rPr lang="ar-IQ" sz="4800" b="1" dirty="0" smtClean="0"/>
              <a:t>4ـ أن الخليفة ليس معصوماً من الخطأ شأنه شأن بقية الناس لذا فأنه يرجوا من الله أن يغفر له ولهم ما قد يقترفون من ذنوب وأخطاء.</a:t>
            </a:r>
          </a:p>
          <a:p>
            <a:r>
              <a:rPr lang="ar-IQ" sz="4800" b="1" dirty="0" smtClean="0"/>
              <a:t>ثانياـ قرارات الخليفة ابو بكر الصديق (رض) من خلال خطبته عن نظام الخلافة. ثالثاـ سياسة الامام علي (عليه السلام) عند توليه الخلافة.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20775584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166</Words>
  <Application>Microsoft Office PowerPoint</Application>
  <PresentationFormat>عرض على الشاشة (3:4)‏</PresentationFormat>
  <Paragraphs>6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السياسة الادارية زمن عمر بن الخطاب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السياسة الادارية زمن عمر بن الخطاب</dc:title>
  <dc:creator>الخبرة</dc:creator>
  <cp:lastModifiedBy>الخبرة</cp:lastModifiedBy>
  <cp:revision>1</cp:revision>
  <dcterms:created xsi:type="dcterms:W3CDTF">2019-02-01T15:48:32Z</dcterms:created>
  <dcterms:modified xsi:type="dcterms:W3CDTF">2019-02-01T15:49:43Z</dcterms:modified>
</cp:coreProperties>
</file>