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10" d="100"/>
          <a:sy n="110" d="100"/>
        </p:scale>
        <p:origin x="-216" y="4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9A86AC8-1C40-42AF-9A4D-872A8BA6112A}"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949B91-27EF-405E-88ED-5EFDBB9B6B02}" type="slidenum">
              <a:rPr lang="ar-IQ" smtClean="0"/>
              <a:t>‹#›</a:t>
            </a:fld>
            <a:endParaRPr lang="ar-IQ"/>
          </a:p>
        </p:txBody>
      </p:sp>
    </p:spTree>
    <p:extLst>
      <p:ext uri="{BB962C8B-B14F-4D97-AF65-F5344CB8AC3E}">
        <p14:creationId xmlns:p14="http://schemas.microsoft.com/office/powerpoint/2010/main" val="3350596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9A86AC8-1C40-42AF-9A4D-872A8BA6112A}"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949B91-27EF-405E-88ED-5EFDBB9B6B02}" type="slidenum">
              <a:rPr lang="ar-IQ" smtClean="0"/>
              <a:t>‹#›</a:t>
            </a:fld>
            <a:endParaRPr lang="ar-IQ"/>
          </a:p>
        </p:txBody>
      </p:sp>
    </p:spTree>
    <p:extLst>
      <p:ext uri="{BB962C8B-B14F-4D97-AF65-F5344CB8AC3E}">
        <p14:creationId xmlns:p14="http://schemas.microsoft.com/office/powerpoint/2010/main" val="1444269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9A86AC8-1C40-42AF-9A4D-872A8BA6112A}"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949B91-27EF-405E-88ED-5EFDBB9B6B02}" type="slidenum">
              <a:rPr lang="ar-IQ" smtClean="0"/>
              <a:t>‹#›</a:t>
            </a:fld>
            <a:endParaRPr lang="ar-IQ"/>
          </a:p>
        </p:txBody>
      </p:sp>
    </p:spTree>
    <p:extLst>
      <p:ext uri="{BB962C8B-B14F-4D97-AF65-F5344CB8AC3E}">
        <p14:creationId xmlns:p14="http://schemas.microsoft.com/office/powerpoint/2010/main" val="2350730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9A86AC8-1C40-42AF-9A4D-872A8BA6112A}"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949B91-27EF-405E-88ED-5EFDBB9B6B02}" type="slidenum">
              <a:rPr lang="ar-IQ" smtClean="0"/>
              <a:t>‹#›</a:t>
            </a:fld>
            <a:endParaRPr lang="ar-IQ"/>
          </a:p>
        </p:txBody>
      </p:sp>
    </p:spTree>
    <p:extLst>
      <p:ext uri="{BB962C8B-B14F-4D97-AF65-F5344CB8AC3E}">
        <p14:creationId xmlns:p14="http://schemas.microsoft.com/office/powerpoint/2010/main" val="1226590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9A86AC8-1C40-42AF-9A4D-872A8BA6112A}"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949B91-27EF-405E-88ED-5EFDBB9B6B02}" type="slidenum">
              <a:rPr lang="ar-IQ" smtClean="0"/>
              <a:t>‹#›</a:t>
            </a:fld>
            <a:endParaRPr lang="ar-IQ"/>
          </a:p>
        </p:txBody>
      </p:sp>
    </p:spTree>
    <p:extLst>
      <p:ext uri="{BB962C8B-B14F-4D97-AF65-F5344CB8AC3E}">
        <p14:creationId xmlns:p14="http://schemas.microsoft.com/office/powerpoint/2010/main" val="3003811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9A86AC8-1C40-42AF-9A4D-872A8BA6112A}"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A949B91-27EF-405E-88ED-5EFDBB9B6B02}" type="slidenum">
              <a:rPr lang="ar-IQ" smtClean="0"/>
              <a:t>‹#›</a:t>
            </a:fld>
            <a:endParaRPr lang="ar-IQ"/>
          </a:p>
        </p:txBody>
      </p:sp>
    </p:spTree>
    <p:extLst>
      <p:ext uri="{BB962C8B-B14F-4D97-AF65-F5344CB8AC3E}">
        <p14:creationId xmlns:p14="http://schemas.microsoft.com/office/powerpoint/2010/main" val="3995701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9A86AC8-1C40-42AF-9A4D-872A8BA6112A}" type="datetimeFigureOut">
              <a:rPr lang="ar-IQ" smtClean="0"/>
              <a:t>26/05/1440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A949B91-27EF-405E-88ED-5EFDBB9B6B02}" type="slidenum">
              <a:rPr lang="ar-IQ" smtClean="0"/>
              <a:t>‹#›</a:t>
            </a:fld>
            <a:endParaRPr lang="ar-IQ"/>
          </a:p>
        </p:txBody>
      </p:sp>
    </p:spTree>
    <p:extLst>
      <p:ext uri="{BB962C8B-B14F-4D97-AF65-F5344CB8AC3E}">
        <p14:creationId xmlns:p14="http://schemas.microsoft.com/office/powerpoint/2010/main" val="1891053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9A86AC8-1C40-42AF-9A4D-872A8BA6112A}" type="datetimeFigureOut">
              <a:rPr lang="ar-IQ" smtClean="0"/>
              <a:t>26/05/1440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A949B91-27EF-405E-88ED-5EFDBB9B6B02}" type="slidenum">
              <a:rPr lang="ar-IQ" smtClean="0"/>
              <a:t>‹#›</a:t>
            </a:fld>
            <a:endParaRPr lang="ar-IQ"/>
          </a:p>
        </p:txBody>
      </p:sp>
    </p:spTree>
    <p:extLst>
      <p:ext uri="{BB962C8B-B14F-4D97-AF65-F5344CB8AC3E}">
        <p14:creationId xmlns:p14="http://schemas.microsoft.com/office/powerpoint/2010/main" val="1348478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9A86AC8-1C40-42AF-9A4D-872A8BA6112A}" type="datetimeFigureOut">
              <a:rPr lang="ar-IQ" smtClean="0"/>
              <a:t>26/05/1440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A949B91-27EF-405E-88ED-5EFDBB9B6B02}" type="slidenum">
              <a:rPr lang="ar-IQ" smtClean="0"/>
              <a:t>‹#›</a:t>
            </a:fld>
            <a:endParaRPr lang="ar-IQ"/>
          </a:p>
        </p:txBody>
      </p:sp>
    </p:spTree>
    <p:extLst>
      <p:ext uri="{BB962C8B-B14F-4D97-AF65-F5344CB8AC3E}">
        <p14:creationId xmlns:p14="http://schemas.microsoft.com/office/powerpoint/2010/main" val="466570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9A86AC8-1C40-42AF-9A4D-872A8BA6112A}"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A949B91-27EF-405E-88ED-5EFDBB9B6B02}" type="slidenum">
              <a:rPr lang="ar-IQ" smtClean="0"/>
              <a:t>‹#›</a:t>
            </a:fld>
            <a:endParaRPr lang="ar-IQ"/>
          </a:p>
        </p:txBody>
      </p:sp>
    </p:spTree>
    <p:extLst>
      <p:ext uri="{BB962C8B-B14F-4D97-AF65-F5344CB8AC3E}">
        <p14:creationId xmlns:p14="http://schemas.microsoft.com/office/powerpoint/2010/main" val="3397277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9A86AC8-1C40-42AF-9A4D-872A8BA6112A}"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A949B91-27EF-405E-88ED-5EFDBB9B6B02}" type="slidenum">
              <a:rPr lang="ar-IQ" smtClean="0"/>
              <a:t>‹#›</a:t>
            </a:fld>
            <a:endParaRPr lang="ar-IQ"/>
          </a:p>
        </p:txBody>
      </p:sp>
    </p:spTree>
    <p:extLst>
      <p:ext uri="{BB962C8B-B14F-4D97-AF65-F5344CB8AC3E}">
        <p14:creationId xmlns:p14="http://schemas.microsoft.com/office/powerpoint/2010/main" val="343086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9A86AC8-1C40-42AF-9A4D-872A8BA6112A}" type="datetimeFigureOut">
              <a:rPr lang="ar-IQ" smtClean="0"/>
              <a:t>26/05/1440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A949B91-27EF-405E-88ED-5EFDBB9B6B02}" type="slidenum">
              <a:rPr lang="ar-IQ" smtClean="0"/>
              <a:t>‹#›</a:t>
            </a:fld>
            <a:endParaRPr lang="ar-IQ"/>
          </a:p>
        </p:txBody>
      </p:sp>
    </p:spTree>
    <p:extLst>
      <p:ext uri="{BB962C8B-B14F-4D97-AF65-F5344CB8AC3E}">
        <p14:creationId xmlns:p14="http://schemas.microsoft.com/office/powerpoint/2010/main" val="785823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نشأة نظام الخلافة</a:t>
            </a:r>
            <a:endParaRPr lang="ar-IQ" dirty="0"/>
          </a:p>
        </p:txBody>
      </p:sp>
      <p:sp>
        <p:nvSpPr>
          <p:cNvPr id="3" name="عنوان فرعي 2"/>
          <p:cNvSpPr>
            <a:spLocks noGrp="1"/>
          </p:cNvSpPr>
          <p:nvPr>
            <p:ph type="subTitle" idx="1"/>
          </p:nvPr>
        </p:nvSpPr>
        <p:spPr/>
        <p:txBody>
          <a:bodyPr>
            <a:normAutofit fontScale="40000" lnSpcReduction="20000"/>
          </a:bodyPr>
          <a:lstStyle/>
          <a:p>
            <a:r>
              <a:rPr lang="ar-IQ" dirty="0" smtClean="0"/>
              <a:t>بعد وفاة الرسول شعر المسلمون أن عليهم اتخاذ قرارات خطيرة وصعبة لتنظيم حياتهم السياسية بما يضمن المحافظة على وحدة الأمة والدولة.</a:t>
            </a:r>
          </a:p>
          <a:p>
            <a:r>
              <a:rPr lang="ar-IQ" dirty="0" smtClean="0"/>
              <a:t>1ـ المدينة هي مركز الحياة السياسية والمكان الذي تتخذ فيه القرارات الحاسمة في الدولة لأنها كانت تضم كبار الصحابة الذين عملوا الى جانب الرسول في حياته.</a:t>
            </a:r>
          </a:p>
          <a:p>
            <a:r>
              <a:rPr lang="ar-IQ" dirty="0" smtClean="0"/>
              <a:t>2ـ صعوبة المواصلات في ذلك العصر والتي كانت تجعل من الصعب على سكان المدن والأقاليم البعيدة عن المدينة المنورة المشاركة في اتخاذ القرارات السياسية وخاصة تلك التي تتطلب السرعة والحسم مثل اختيار من يخلف الرسول في قيادة الدولة.</a:t>
            </a:r>
          </a:p>
          <a:p>
            <a:r>
              <a:rPr lang="ar-IQ" dirty="0" smtClean="0"/>
              <a:t>3ـ كان سكان المدينة يتألفون من الأنصار وهم أبناء قبيلتي الأوس والخزرج والمهاجرين الذين كانوا يتألفون من المهاجرين من أبناء قبيلة قريش. </a:t>
            </a:r>
            <a:endParaRPr lang="ar-IQ" dirty="0"/>
          </a:p>
        </p:txBody>
      </p:sp>
    </p:spTree>
    <p:extLst>
      <p:ext uri="{BB962C8B-B14F-4D97-AF65-F5344CB8AC3E}">
        <p14:creationId xmlns:p14="http://schemas.microsoft.com/office/powerpoint/2010/main" val="213806560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114</Words>
  <Application>Microsoft Office PowerPoint</Application>
  <PresentationFormat>عرض على الشاشة (3:4)‏</PresentationFormat>
  <Paragraphs>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نشأة نظام الخلافة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نشأة نظام الخلافة</dc:title>
  <dc:creator>الخبرة</dc:creator>
  <cp:lastModifiedBy>الخبرة</cp:lastModifiedBy>
  <cp:revision>1</cp:revision>
  <dcterms:created xsi:type="dcterms:W3CDTF">2019-02-01T15:27:45Z</dcterms:created>
  <dcterms:modified xsi:type="dcterms:W3CDTF">2019-02-01T15:31:42Z</dcterms:modified>
</cp:coreProperties>
</file>