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2" d="100"/>
          <a:sy n="72" d="100"/>
        </p:scale>
        <p:origin x="-55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110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325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592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606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237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154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409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906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223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589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440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4F9A-842C-4566-B45E-F7D8779C5033}" type="datetimeFigureOut">
              <a:rPr lang="ar-IQ" smtClean="0"/>
              <a:t>13/05/1440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992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2" y="25214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Lecture 1</a:t>
            </a:r>
            <a:endParaRPr lang="ar-IQ" sz="8000" b="1" dirty="0"/>
          </a:p>
        </p:txBody>
      </p:sp>
    </p:spTree>
    <p:extLst>
      <p:ext uri="{BB962C8B-B14F-4D97-AF65-F5344CB8AC3E}">
        <p14:creationId xmlns:p14="http://schemas.microsoft.com/office/powerpoint/2010/main" val="49987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22" t="22155" r="30560" b="11614"/>
          <a:stretch/>
        </p:blipFill>
        <p:spPr>
          <a:xfrm>
            <a:off x="0" y="95534"/>
            <a:ext cx="11914496" cy="66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3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64" t="23834" r="25630" b="17585"/>
          <a:stretch/>
        </p:blipFill>
        <p:spPr>
          <a:xfrm>
            <a:off x="545910" y="365125"/>
            <a:ext cx="11163869" cy="61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98" t="21969" r="27203" b="35121"/>
          <a:stretch/>
        </p:blipFill>
        <p:spPr>
          <a:xfrm>
            <a:off x="1091821" y="365126"/>
            <a:ext cx="100584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7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67" t="21782" r="26675" b="12732"/>
          <a:stretch/>
        </p:blipFill>
        <p:spPr>
          <a:xfrm>
            <a:off x="1310184" y="365125"/>
            <a:ext cx="10234684" cy="60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12" t="21223" r="27309" b="9001"/>
          <a:stretch/>
        </p:blipFill>
        <p:spPr>
          <a:xfrm>
            <a:off x="1746914" y="365125"/>
            <a:ext cx="9239534" cy="60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3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78" t="25885" r="29091" b="7882"/>
          <a:stretch/>
        </p:blipFill>
        <p:spPr>
          <a:xfrm>
            <a:off x="1937982" y="232013"/>
            <a:ext cx="9635319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32" t="22156" r="28777" b="8069"/>
          <a:stretch/>
        </p:blipFill>
        <p:spPr>
          <a:xfrm>
            <a:off x="1091821" y="163773"/>
            <a:ext cx="10563367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9063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مخصص</PresentationFormat>
  <Paragraphs>1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Lecture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Eng</cp:lastModifiedBy>
  <cp:revision>5</cp:revision>
  <dcterms:created xsi:type="dcterms:W3CDTF">2019-01-08T18:28:05Z</dcterms:created>
  <dcterms:modified xsi:type="dcterms:W3CDTF">2019-01-19T10:40:15Z</dcterms:modified>
</cp:coreProperties>
</file>