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slides/slide7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342" r:id="rId4"/>
    <p:sldId id="258" r:id="rId5"/>
    <p:sldId id="259" r:id="rId6"/>
    <p:sldId id="260" r:id="rId7"/>
    <p:sldId id="261" r:id="rId8"/>
    <p:sldId id="267" r:id="rId9"/>
    <p:sldId id="268" r:id="rId10"/>
    <p:sldId id="301" r:id="rId11"/>
    <p:sldId id="275" r:id="rId12"/>
    <p:sldId id="276" r:id="rId13"/>
    <p:sldId id="302" r:id="rId14"/>
    <p:sldId id="277" r:id="rId15"/>
    <p:sldId id="278" r:id="rId16"/>
    <p:sldId id="279" r:id="rId17"/>
    <p:sldId id="291" r:id="rId18"/>
    <p:sldId id="292" r:id="rId19"/>
    <p:sldId id="294" r:id="rId20"/>
    <p:sldId id="293" r:id="rId21"/>
    <p:sldId id="295" r:id="rId22"/>
    <p:sldId id="296" r:id="rId23"/>
    <p:sldId id="297" r:id="rId24"/>
    <p:sldId id="298" r:id="rId25"/>
    <p:sldId id="300" r:id="rId26"/>
    <p:sldId id="280" r:id="rId27"/>
    <p:sldId id="347" r:id="rId28"/>
    <p:sldId id="343" r:id="rId29"/>
    <p:sldId id="303" r:id="rId30"/>
    <p:sldId id="336" r:id="rId31"/>
    <p:sldId id="348" r:id="rId32"/>
    <p:sldId id="335" r:id="rId33"/>
    <p:sldId id="334" r:id="rId34"/>
    <p:sldId id="333" r:id="rId35"/>
    <p:sldId id="337" r:id="rId36"/>
    <p:sldId id="332" r:id="rId37"/>
    <p:sldId id="331" r:id="rId38"/>
    <p:sldId id="330" r:id="rId39"/>
    <p:sldId id="329" r:id="rId40"/>
    <p:sldId id="328" r:id="rId41"/>
    <p:sldId id="304" r:id="rId42"/>
    <p:sldId id="306" r:id="rId43"/>
    <p:sldId id="307" r:id="rId44"/>
    <p:sldId id="305" r:id="rId45"/>
    <p:sldId id="308" r:id="rId46"/>
    <p:sldId id="309" r:id="rId47"/>
    <p:sldId id="345"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49" r:id="rId65"/>
    <p:sldId id="326" r:id="rId66"/>
    <p:sldId id="350" r:id="rId67"/>
    <p:sldId id="327" r:id="rId68"/>
    <p:sldId id="351" r:id="rId69"/>
    <p:sldId id="352" r:id="rId70"/>
    <p:sldId id="353" r:id="rId71"/>
    <p:sldId id="354" r:id="rId72"/>
    <p:sldId id="355" r:id="rId73"/>
    <p:sldId id="339" r:id="rId74"/>
    <p:sldId id="340" r:id="rId75"/>
    <p:sldId id="341" r:id="rId76"/>
    <p:sldId id="360" r:id="rId77"/>
    <p:sldId id="359" r:id="rId78"/>
    <p:sldId id="358" r:id="rId79"/>
    <p:sldId id="357" r:id="rId80"/>
    <p:sldId id="356" r:id="rId8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p:scale>
          <a:sx n="70" d="100"/>
          <a:sy n="70" d="100"/>
        </p:scale>
        <p:origin x="-130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3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EBA08-6FA9-4C37-92F5-937B7D858481}"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IQ"/>
        </a:p>
      </dgm:t>
    </dgm:pt>
    <dgm:pt modelId="{6E66E09D-9867-49EE-BFC6-96B7534BB889}">
      <dgm:prSet phldrT="[Text]"/>
      <dgm:spPr/>
      <dgm:t>
        <a:bodyPr/>
        <a:lstStyle/>
        <a:p>
          <a:pPr rtl="1"/>
          <a:r>
            <a:rPr lang="ar-IQ" dirty="0" smtClean="0">
              <a:solidFill>
                <a:schemeClr val="tx1"/>
              </a:solidFill>
            </a:rPr>
            <a:t>وظائف الادارة التربوية</a:t>
          </a:r>
          <a:endParaRPr lang="ar-IQ" dirty="0">
            <a:solidFill>
              <a:schemeClr val="tx1"/>
            </a:solidFill>
          </a:endParaRPr>
        </a:p>
      </dgm:t>
    </dgm:pt>
    <dgm:pt modelId="{8D17155E-25E9-47C2-A5DE-A43E751DEB94}" type="parTrans" cxnId="{E741FEE4-8E65-485A-B7C9-2B601A09ACE5}">
      <dgm:prSet/>
      <dgm:spPr/>
      <dgm:t>
        <a:bodyPr/>
        <a:lstStyle/>
        <a:p>
          <a:pPr rtl="1"/>
          <a:endParaRPr lang="ar-IQ"/>
        </a:p>
      </dgm:t>
    </dgm:pt>
    <dgm:pt modelId="{7209AD7F-8D2D-48B7-9F0B-EDBADD8B4865}" type="sibTrans" cxnId="{E741FEE4-8E65-485A-B7C9-2B601A09ACE5}">
      <dgm:prSet/>
      <dgm:spPr/>
      <dgm:t>
        <a:bodyPr/>
        <a:lstStyle/>
        <a:p>
          <a:pPr rtl="1"/>
          <a:endParaRPr lang="ar-IQ"/>
        </a:p>
      </dgm:t>
    </dgm:pt>
    <dgm:pt modelId="{8C6B655E-E31C-4388-A91B-49C6CB7AC862}">
      <dgm:prSet phldrT="[Text]"/>
      <dgm:spPr/>
      <dgm:t>
        <a:bodyPr/>
        <a:lstStyle/>
        <a:p>
          <a:pPr rtl="1"/>
          <a:r>
            <a:rPr lang="ar-IQ" dirty="0" smtClean="0">
              <a:solidFill>
                <a:schemeClr val="tx1"/>
              </a:solidFill>
            </a:rPr>
            <a:t>التخطيط</a:t>
          </a:r>
          <a:endParaRPr lang="ar-IQ" dirty="0">
            <a:solidFill>
              <a:schemeClr val="tx1"/>
            </a:solidFill>
          </a:endParaRPr>
        </a:p>
      </dgm:t>
    </dgm:pt>
    <dgm:pt modelId="{8002AECB-7403-481F-923E-4ECDAABD486F}" type="parTrans" cxnId="{BA2DFF87-AD5E-4C25-8F01-F5BC6737E41F}">
      <dgm:prSet/>
      <dgm:spPr/>
      <dgm:t>
        <a:bodyPr/>
        <a:lstStyle/>
        <a:p>
          <a:pPr rtl="1"/>
          <a:endParaRPr lang="ar-IQ"/>
        </a:p>
      </dgm:t>
    </dgm:pt>
    <dgm:pt modelId="{527A48E7-1894-4FEE-BF28-CF070C549DA7}" type="sibTrans" cxnId="{BA2DFF87-AD5E-4C25-8F01-F5BC6737E41F}">
      <dgm:prSet/>
      <dgm:spPr/>
      <dgm:t>
        <a:bodyPr/>
        <a:lstStyle/>
        <a:p>
          <a:pPr rtl="1"/>
          <a:endParaRPr lang="ar-IQ"/>
        </a:p>
      </dgm:t>
    </dgm:pt>
    <dgm:pt modelId="{C570FC09-4437-4329-BACE-7F5EFA932BE6}">
      <dgm:prSet phldrT="[Text]"/>
      <dgm:spPr/>
      <dgm:t>
        <a:bodyPr/>
        <a:lstStyle/>
        <a:p>
          <a:pPr rtl="1"/>
          <a:r>
            <a:rPr lang="ar-IQ" dirty="0" smtClean="0">
              <a:solidFill>
                <a:schemeClr val="tx1"/>
              </a:solidFill>
            </a:rPr>
            <a:t>التوجيه</a:t>
          </a:r>
          <a:endParaRPr lang="ar-IQ" dirty="0">
            <a:solidFill>
              <a:schemeClr val="tx1"/>
            </a:solidFill>
          </a:endParaRPr>
        </a:p>
      </dgm:t>
    </dgm:pt>
    <dgm:pt modelId="{C85EE955-0DF4-4339-82D5-156FF9480249}" type="parTrans" cxnId="{B4193BA8-CF09-43B2-8248-CDD4A6E5D728}">
      <dgm:prSet/>
      <dgm:spPr/>
      <dgm:t>
        <a:bodyPr/>
        <a:lstStyle/>
        <a:p>
          <a:pPr rtl="1"/>
          <a:endParaRPr lang="ar-IQ"/>
        </a:p>
      </dgm:t>
    </dgm:pt>
    <dgm:pt modelId="{86A944D7-B676-4AB2-A832-C68CC707119B}" type="sibTrans" cxnId="{B4193BA8-CF09-43B2-8248-CDD4A6E5D728}">
      <dgm:prSet/>
      <dgm:spPr/>
      <dgm:t>
        <a:bodyPr/>
        <a:lstStyle/>
        <a:p>
          <a:pPr rtl="1"/>
          <a:endParaRPr lang="ar-IQ"/>
        </a:p>
      </dgm:t>
    </dgm:pt>
    <dgm:pt modelId="{705EEA3C-5298-4630-97E4-4580DE3161C0}">
      <dgm:prSet phldrT="[Text]"/>
      <dgm:spPr/>
      <dgm:t>
        <a:bodyPr/>
        <a:lstStyle/>
        <a:p>
          <a:pPr rtl="1"/>
          <a:r>
            <a:rPr lang="ar-IQ" dirty="0" smtClean="0">
              <a:solidFill>
                <a:schemeClr val="tx1"/>
              </a:solidFill>
            </a:rPr>
            <a:t>الاشراف</a:t>
          </a:r>
          <a:endParaRPr lang="ar-IQ" dirty="0">
            <a:solidFill>
              <a:schemeClr val="tx1"/>
            </a:solidFill>
          </a:endParaRPr>
        </a:p>
      </dgm:t>
    </dgm:pt>
    <dgm:pt modelId="{85EF1BF0-9258-4DD3-8FAF-9FE12712E68B}" type="parTrans" cxnId="{3B640808-FF98-4CC3-A108-966709676D7D}">
      <dgm:prSet/>
      <dgm:spPr/>
      <dgm:t>
        <a:bodyPr/>
        <a:lstStyle/>
        <a:p>
          <a:pPr rtl="1"/>
          <a:endParaRPr lang="ar-IQ"/>
        </a:p>
      </dgm:t>
    </dgm:pt>
    <dgm:pt modelId="{DBEC932A-E716-4104-A90D-23FE9DF9F82C}" type="sibTrans" cxnId="{3B640808-FF98-4CC3-A108-966709676D7D}">
      <dgm:prSet/>
      <dgm:spPr/>
      <dgm:t>
        <a:bodyPr/>
        <a:lstStyle/>
        <a:p>
          <a:pPr rtl="1"/>
          <a:endParaRPr lang="ar-IQ"/>
        </a:p>
      </dgm:t>
    </dgm:pt>
    <dgm:pt modelId="{37F2A4E9-8BAD-406A-9CAA-04C9003D3805}">
      <dgm:prSet phldrT="[Text]"/>
      <dgm:spPr/>
      <dgm:t>
        <a:bodyPr/>
        <a:lstStyle/>
        <a:p>
          <a:pPr rtl="1"/>
          <a:r>
            <a:rPr lang="ar-IQ" dirty="0" smtClean="0">
              <a:solidFill>
                <a:schemeClr val="tx1"/>
              </a:solidFill>
            </a:rPr>
            <a:t>التقويم</a:t>
          </a:r>
          <a:endParaRPr lang="ar-IQ" dirty="0">
            <a:solidFill>
              <a:schemeClr val="tx1"/>
            </a:solidFill>
          </a:endParaRPr>
        </a:p>
      </dgm:t>
    </dgm:pt>
    <dgm:pt modelId="{E5FBBFAF-6E62-4B43-81D6-F8E886F4BB7C}" type="parTrans" cxnId="{BF65D55F-677D-4678-83BF-CA76A0D95C2D}">
      <dgm:prSet/>
      <dgm:spPr/>
      <dgm:t>
        <a:bodyPr/>
        <a:lstStyle/>
        <a:p>
          <a:pPr rtl="1"/>
          <a:endParaRPr lang="ar-IQ"/>
        </a:p>
      </dgm:t>
    </dgm:pt>
    <dgm:pt modelId="{D4A25CC2-2AAF-42CC-9385-BC2D7450AC89}" type="sibTrans" cxnId="{BF65D55F-677D-4678-83BF-CA76A0D95C2D}">
      <dgm:prSet/>
      <dgm:spPr/>
      <dgm:t>
        <a:bodyPr/>
        <a:lstStyle/>
        <a:p>
          <a:pPr rtl="1"/>
          <a:endParaRPr lang="ar-IQ"/>
        </a:p>
      </dgm:t>
    </dgm:pt>
    <dgm:pt modelId="{1E61843E-9438-49C1-AEA1-09A15844E872}">
      <dgm:prSet/>
      <dgm:spPr/>
      <dgm:t>
        <a:bodyPr/>
        <a:lstStyle/>
        <a:p>
          <a:pPr rtl="1"/>
          <a:r>
            <a:rPr lang="ar-IQ" dirty="0" smtClean="0"/>
            <a:t>التنظيم</a:t>
          </a:r>
          <a:endParaRPr lang="ar-IQ" dirty="0"/>
        </a:p>
      </dgm:t>
    </dgm:pt>
    <dgm:pt modelId="{2EAAE506-4D29-48D2-B539-A13908B09196}" type="parTrans" cxnId="{EDA9902B-9211-4A1E-99DB-44E4413C4B58}">
      <dgm:prSet/>
      <dgm:spPr/>
      <dgm:t>
        <a:bodyPr/>
        <a:lstStyle/>
        <a:p>
          <a:pPr rtl="1"/>
          <a:endParaRPr lang="ar-IQ"/>
        </a:p>
      </dgm:t>
    </dgm:pt>
    <dgm:pt modelId="{B2AA28A6-B1BD-491D-B27C-C83AFBD579AA}" type="sibTrans" cxnId="{EDA9902B-9211-4A1E-99DB-44E4413C4B58}">
      <dgm:prSet/>
      <dgm:spPr/>
      <dgm:t>
        <a:bodyPr/>
        <a:lstStyle/>
        <a:p>
          <a:pPr rtl="1"/>
          <a:endParaRPr lang="ar-IQ"/>
        </a:p>
      </dgm:t>
    </dgm:pt>
    <dgm:pt modelId="{3C116263-8EE6-4D41-943F-8AAF462BDECB}" type="pres">
      <dgm:prSet presAssocID="{413EBA08-6FA9-4C37-92F5-937B7D858481}" presName="Name0" presStyleCnt="0">
        <dgm:presLayoutVars>
          <dgm:chMax val="1"/>
          <dgm:dir/>
          <dgm:animLvl val="ctr"/>
          <dgm:resizeHandles val="exact"/>
        </dgm:presLayoutVars>
      </dgm:prSet>
      <dgm:spPr/>
      <dgm:t>
        <a:bodyPr/>
        <a:lstStyle/>
        <a:p>
          <a:pPr rtl="1"/>
          <a:endParaRPr lang="ar-IQ"/>
        </a:p>
      </dgm:t>
    </dgm:pt>
    <dgm:pt modelId="{1AE51056-EC1F-490F-9876-55F529199CE0}" type="pres">
      <dgm:prSet presAssocID="{6E66E09D-9867-49EE-BFC6-96B7534BB889}" presName="centerShape" presStyleLbl="node0" presStyleIdx="0" presStyleCnt="1"/>
      <dgm:spPr/>
      <dgm:t>
        <a:bodyPr/>
        <a:lstStyle/>
        <a:p>
          <a:pPr rtl="1"/>
          <a:endParaRPr lang="ar-IQ"/>
        </a:p>
      </dgm:t>
    </dgm:pt>
    <dgm:pt modelId="{098699F7-7BBD-4C0B-A150-2F32D6ECF183}" type="pres">
      <dgm:prSet presAssocID="{8002AECB-7403-481F-923E-4ECDAABD486F}" presName="parTrans" presStyleLbl="sibTrans2D1" presStyleIdx="0" presStyleCnt="5"/>
      <dgm:spPr/>
      <dgm:t>
        <a:bodyPr/>
        <a:lstStyle/>
        <a:p>
          <a:pPr rtl="1"/>
          <a:endParaRPr lang="ar-IQ"/>
        </a:p>
      </dgm:t>
    </dgm:pt>
    <dgm:pt modelId="{0AE73ECD-7112-449A-A085-9AB641FB1BF3}" type="pres">
      <dgm:prSet presAssocID="{8002AECB-7403-481F-923E-4ECDAABD486F}" presName="connectorText" presStyleLbl="sibTrans2D1" presStyleIdx="0" presStyleCnt="5"/>
      <dgm:spPr/>
      <dgm:t>
        <a:bodyPr/>
        <a:lstStyle/>
        <a:p>
          <a:pPr rtl="1"/>
          <a:endParaRPr lang="ar-IQ"/>
        </a:p>
      </dgm:t>
    </dgm:pt>
    <dgm:pt modelId="{FBFDC9E4-1064-47BA-B41C-7D6F2FC6B16C}" type="pres">
      <dgm:prSet presAssocID="{8C6B655E-E31C-4388-A91B-49C6CB7AC862}" presName="node" presStyleLbl="node1" presStyleIdx="0" presStyleCnt="5" custRadScaleRad="98055" custRadScaleInc="2972">
        <dgm:presLayoutVars>
          <dgm:bulletEnabled val="1"/>
        </dgm:presLayoutVars>
      </dgm:prSet>
      <dgm:spPr/>
      <dgm:t>
        <a:bodyPr/>
        <a:lstStyle/>
        <a:p>
          <a:pPr rtl="1"/>
          <a:endParaRPr lang="ar-IQ"/>
        </a:p>
      </dgm:t>
    </dgm:pt>
    <dgm:pt modelId="{2E1EF0CA-4B28-4760-9292-254219A503F4}" type="pres">
      <dgm:prSet presAssocID="{2EAAE506-4D29-48D2-B539-A13908B09196}" presName="parTrans" presStyleLbl="sibTrans2D1" presStyleIdx="1" presStyleCnt="5"/>
      <dgm:spPr/>
      <dgm:t>
        <a:bodyPr/>
        <a:lstStyle/>
        <a:p>
          <a:pPr rtl="1"/>
          <a:endParaRPr lang="ar-IQ"/>
        </a:p>
      </dgm:t>
    </dgm:pt>
    <dgm:pt modelId="{C7918D25-BE33-45D8-81FE-8A9C54E8A2CB}" type="pres">
      <dgm:prSet presAssocID="{2EAAE506-4D29-48D2-B539-A13908B09196}" presName="connectorText" presStyleLbl="sibTrans2D1" presStyleIdx="1" presStyleCnt="5"/>
      <dgm:spPr/>
      <dgm:t>
        <a:bodyPr/>
        <a:lstStyle/>
        <a:p>
          <a:pPr rtl="1"/>
          <a:endParaRPr lang="ar-IQ"/>
        </a:p>
      </dgm:t>
    </dgm:pt>
    <dgm:pt modelId="{08A25B42-32C1-4352-ABAD-B9463F76A11B}" type="pres">
      <dgm:prSet presAssocID="{1E61843E-9438-49C1-AEA1-09A15844E872}" presName="node" presStyleLbl="node1" presStyleIdx="1" presStyleCnt="5">
        <dgm:presLayoutVars>
          <dgm:bulletEnabled val="1"/>
        </dgm:presLayoutVars>
      </dgm:prSet>
      <dgm:spPr/>
      <dgm:t>
        <a:bodyPr/>
        <a:lstStyle/>
        <a:p>
          <a:pPr rtl="1"/>
          <a:endParaRPr lang="ar-IQ"/>
        </a:p>
      </dgm:t>
    </dgm:pt>
    <dgm:pt modelId="{0E904DAF-02D2-41D4-B596-92B2133C5F0F}" type="pres">
      <dgm:prSet presAssocID="{C85EE955-0DF4-4339-82D5-156FF9480249}" presName="parTrans" presStyleLbl="sibTrans2D1" presStyleIdx="2" presStyleCnt="5"/>
      <dgm:spPr/>
      <dgm:t>
        <a:bodyPr/>
        <a:lstStyle/>
        <a:p>
          <a:pPr rtl="1"/>
          <a:endParaRPr lang="ar-IQ"/>
        </a:p>
      </dgm:t>
    </dgm:pt>
    <dgm:pt modelId="{10522DBE-8BCA-47E4-9B6C-3C057138692B}" type="pres">
      <dgm:prSet presAssocID="{C85EE955-0DF4-4339-82D5-156FF9480249}" presName="connectorText" presStyleLbl="sibTrans2D1" presStyleIdx="2" presStyleCnt="5"/>
      <dgm:spPr/>
      <dgm:t>
        <a:bodyPr/>
        <a:lstStyle/>
        <a:p>
          <a:pPr rtl="1"/>
          <a:endParaRPr lang="ar-IQ"/>
        </a:p>
      </dgm:t>
    </dgm:pt>
    <dgm:pt modelId="{EF5D98F6-D522-4E31-96FD-9490FE030C9A}" type="pres">
      <dgm:prSet presAssocID="{C570FC09-4437-4329-BACE-7F5EFA932BE6}" presName="node" presStyleLbl="node1" presStyleIdx="2" presStyleCnt="5">
        <dgm:presLayoutVars>
          <dgm:bulletEnabled val="1"/>
        </dgm:presLayoutVars>
      </dgm:prSet>
      <dgm:spPr/>
      <dgm:t>
        <a:bodyPr/>
        <a:lstStyle/>
        <a:p>
          <a:pPr rtl="1"/>
          <a:endParaRPr lang="ar-IQ"/>
        </a:p>
      </dgm:t>
    </dgm:pt>
    <dgm:pt modelId="{8FCBE45A-3FD9-4CE6-BF4A-44097285FF4C}" type="pres">
      <dgm:prSet presAssocID="{85EF1BF0-9258-4DD3-8FAF-9FE12712E68B}" presName="parTrans" presStyleLbl="sibTrans2D1" presStyleIdx="3" presStyleCnt="5"/>
      <dgm:spPr/>
      <dgm:t>
        <a:bodyPr/>
        <a:lstStyle/>
        <a:p>
          <a:pPr rtl="1"/>
          <a:endParaRPr lang="ar-IQ"/>
        </a:p>
      </dgm:t>
    </dgm:pt>
    <dgm:pt modelId="{3C2D6106-A1FA-4FA6-9661-F935581B6407}" type="pres">
      <dgm:prSet presAssocID="{85EF1BF0-9258-4DD3-8FAF-9FE12712E68B}" presName="connectorText" presStyleLbl="sibTrans2D1" presStyleIdx="3" presStyleCnt="5"/>
      <dgm:spPr/>
      <dgm:t>
        <a:bodyPr/>
        <a:lstStyle/>
        <a:p>
          <a:pPr rtl="1"/>
          <a:endParaRPr lang="ar-IQ"/>
        </a:p>
      </dgm:t>
    </dgm:pt>
    <dgm:pt modelId="{19C80314-C304-4C0F-A0E3-ABA02F266FE1}" type="pres">
      <dgm:prSet presAssocID="{705EEA3C-5298-4630-97E4-4580DE3161C0}" presName="node" presStyleLbl="node1" presStyleIdx="3" presStyleCnt="5">
        <dgm:presLayoutVars>
          <dgm:bulletEnabled val="1"/>
        </dgm:presLayoutVars>
      </dgm:prSet>
      <dgm:spPr/>
      <dgm:t>
        <a:bodyPr/>
        <a:lstStyle/>
        <a:p>
          <a:pPr rtl="1"/>
          <a:endParaRPr lang="ar-IQ"/>
        </a:p>
      </dgm:t>
    </dgm:pt>
    <dgm:pt modelId="{7E5E5958-9B35-4E9D-9B72-AAF6AB2956DB}" type="pres">
      <dgm:prSet presAssocID="{E5FBBFAF-6E62-4B43-81D6-F8E886F4BB7C}" presName="parTrans" presStyleLbl="sibTrans2D1" presStyleIdx="4" presStyleCnt="5"/>
      <dgm:spPr/>
      <dgm:t>
        <a:bodyPr/>
        <a:lstStyle/>
        <a:p>
          <a:pPr rtl="1"/>
          <a:endParaRPr lang="ar-IQ"/>
        </a:p>
      </dgm:t>
    </dgm:pt>
    <dgm:pt modelId="{80AD7365-9196-4C07-A01C-EDC66267EE5D}" type="pres">
      <dgm:prSet presAssocID="{E5FBBFAF-6E62-4B43-81D6-F8E886F4BB7C}" presName="connectorText" presStyleLbl="sibTrans2D1" presStyleIdx="4" presStyleCnt="5"/>
      <dgm:spPr/>
      <dgm:t>
        <a:bodyPr/>
        <a:lstStyle/>
        <a:p>
          <a:pPr rtl="1"/>
          <a:endParaRPr lang="ar-IQ"/>
        </a:p>
      </dgm:t>
    </dgm:pt>
    <dgm:pt modelId="{D8A43660-A232-4268-95E4-1B7012ED3919}" type="pres">
      <dgm:prSet presAssocID="{37F2A4E9-8BAD-406A-9CAA-04C9003D3805}" presName="node" presStyleLbl="node1" presStyleIdx="4" presStyleCnt="5">
        <dgm:presLayoutVars>
          <dgm:bulletEnabled val="1"/>
        </dgm:presLayoutVars>
      </dgm:prSet>
      <dgm:spPr/>
      <dgm:t>
        <a:bodyPr/>
        <a:lstStyle/>
        <a:p>
          <a:pPr rtl="1"/>
          <a:endParaRPr lang="ar-IQ"/>
        </a:p>
      </dgm:t>
    </dgm:pt>
  </dgm:ptLst>
  <dgm:cxnLst>
    <dgm:cxn modelId="{22698278-78DA-4292-8A51-F24BB648EC5F}" type="presOf" srcId="{2EAAE506-4D29-48D2-B539-A13908B09196}" destId="{2E1EF0CA-4B28-4760-9292-254219A503F4}" srcOrd="0" destOrd="0" presId="urn:microsoft.com/office/officeart/2005/8/layout/radial5"/>
    <dgm:cxn modelId="{15A43B12-63E9-4048-AEA7-804034C20C94}" type="presOf" srcId="{C570FC09-4437-4329-BACE-7F5EFA932BE6}" destId="{EF5D98F6-D522-4E31-96FD-9490FE030C9A}" srcOrd="0" destOrd="0" presId="urn:microsoft.com/office/officeart/2005/8/layout/radial5"/>
    <dgm:cxn modelId="{A781379C-1A4B-4902-9DAB-C51FB4EC6273}" type="presOf" srcId="{C85EE955-0DF4-4339-82D5-156FF9480249}" destId="{0E904DAF-02D2-41D4-B596-92B2133C5F0F}" srcOrd="0" destOrd="0" presId="urn:microsoft.com/office/officeart/2005/8/layout/radial5"/>
    <dgm:cxn modelId="{8FE3EB5C-CD45-405C-AC52-1A7F89F0E16E}" type="presOf" srcId="{8002AECB-7403-481F-923E-4ECDAABD486F}" destId="{0AE73ECD-7112-449A-A085-9AB641FB1BF3}" srcOrd="1" destOrd="0" presId="urn:microsoft.com/office/officeart/2005/8/layout/radial5"/>
    <dgm:cxn modelId="{3B640808-FF98-4CC3-A108-966709676D7D}" srcId="{6E66E09D-9867-49EE-BFC6-96B7534BB889}" destId="{705EEA3C-5298-4630-97E4-4580DE3161C0}" srcOrd="3" destOrd="0" parTransId="{85EF1BF0-9258-4DD3-8FAF-9FE12712E68B}" sibTransId="{DBEC932A-E716-4104-A90D-23FE9DF9F82C}"/>
    <dgm:cxn modelId="{BFFA5CDD-433D-4BA5-89FD-16F04BAABC71}" type="presOf" srcId="{E5FBBFAF-6E62-4B43-81D6-F8E886F4BB7C}" destId="{80AD7365-9196-4C07-A01C-EDC66267EE5D}" srcOrd="1" destOrd="0" presId="urn:microsoft.com/office/officeart/2005/8/layout/radial5"/>
    <dgm:cxn modelId="{56C31FDD-BC5F-41FC-A50F-E11B1FC0A73B}" type="presOf" srcId="{6E66E09D-9867-49EE-BFC6-96B7534BB889}" destId="{1AE51056-EC1F-490F-9876-55F529199CE0}" srcOrd="0" destOrd="0" presId="urn:microsoft.com/office/officeart/2005/8/layout/radial5"/>
    <dgm:cxn modelId="{BF65D55F-677D-4678-83BF-CA76A0D95C2D}" srcId="{6E66E09D-9867-49EE-BFC6-96B7534BB889}" destId="{37F2A4E9-8BAD-406A-9CAA-04C9003D3805}" srcOrd="4" destOrd="0" parTransId="{E5FBBFAF-6E62-4B43-81D6-F8E886F4BB7C}" sibTransId="{D4A25CC2-2AAF-42CC-9385-BC2D7450AC89}"/>
    <dgm:cxn modelId="{AAB58D28-69C9-4BE7-9048-9042F4C1F2E8}" type="presOf" srcId="{8C6B655E-E31C-4388-A91B-49C6CB7AC862}" destId="{FBFDC9E4-1064-47BA-B41C-7D6F2FC6B16C}" srcOrd="0" destOrd="0" presId="urn:microsoft.com/office/officeart/2005/8/layout/radial5"/>
    <dgm:cxn modelId="{E741FEE4-8E65-485A-B7C9-2B601A09ACE5}" srcId="{413EBA08-6FA9-4C37-92F5-937B7D858481}" destId="{6E66E09D-9867-49EE-BFC6-96B7534BB889}" srcOrd="0" destOrd="0" parTransId="{8D17155E-25E9-47C2-A5DE-A43E751DEB94}" sibTransId="{7209AD7F-8D2D-48B7-9F0B-EDBADD8B4865}"/>
    <dgm:cxn modelId="{1FED1EED-D14C-4838-9566-1A919E5F321A}" type="presOf" srcId="{413EBA08-6FA9-4C37-92F5-937B7D858481}" destId="{3C116263-8EE6-4D41-943F-8AAF462BDECB}" srcOrd="0" destOrd="0" presId="urn:microsoft.com/office/officeart/2005/8/layout/radial5"/>
    <dgm:cxn modelId="{EAEA1F6F-1A49-497D-A681-78145C2B28B5}" type="presOf" srcId="{8002AECB-7403-481F-923E-4ECDAABD486F}" destId="{098699F7-7BBD-4C0B-A150-2F32D6ECF183}" srcOrd="0" destOrd="0" presId="urn:microsoft.com/office/officeart/2005/8/layout/radial5"/>
    <dgm:cxn modelId="{313FA372-0842-41E5-B655-63B60F89D427}" type="presOf" srcId="{1E61843E-9438-49C1-AEA1-09A15844E872}" destId="{08A25B42-32C1-4352-ABAD-B9463F76A11B}" srcOrd="0" destOrd="0" presId="urn:microsoft.com/office/officeart/2005/8/layout/radial5"/>
    <dgm:cxn modelId="{49052198-2FA4-4665-9DA9-95B4A8E5EC87}" type="presOf" srcId="{85EF1BF0-9258-4DD3-8FAF-9FE12712E68B}" destId="{8FCBE45A-3FD9-4CE6-BF4A-44097285FF4C}" srcOrd="0" destOrd="0" presId="urn:microsoft.com/office/officeart/2005/8/layout/radial5"/>
    <dgm:cxn modelId="{1530F515-B44D-4C7C-81C8-7CC8B54FFFB5}" type="presOf" srcId="{C85EE955-0DF4-4339-82D5-156FF9480249}" destId="{10522DBE-8BCA-47E4-9B6C-3C057138692B}" srcOrd="1" destOrd="0" presId="urn:microsoft.com/office/officeart/2005/8/layout/radial5"/>
    <dgm:cxn modelId="{F5D2953D-E193-4CE9-B213-2E09DB887741}" type="presOf" srcId="{85EF1BF0-9258-4DD3-8FAF-9FE12712E68B}" destId="{3C2D6106-A1FA-4FA6-9661-F935581B6407}" srcOrd="1" destOrd="0" presId="urn:microsoft.com/office/officeart/2005/8/layout/radial5"/>
    <dgm:cxn modelId="{94247234-BDD9-4801-8248-08E8C43D8DCF}" type="presOf" srcId="{705EEA3C-5298-4630-97E4-4580DE3161C0}" destId="{19C80314-C304-4C0F-A0E3-ABA02F266FE1}" srcOrd="0" destOrd="0" presId="urn:microsoft.com/office/officeart/2005/8/layout/radial5"/>
    <dgm:cxn modelId="{201B782B-F8B5-4DFB-83DC-AA74540942E0}" type="presOf" srcId="{E5FBBFAF-6E62-4B43-81D6-F8E886F4BB7C}" destId="{7E5E5958-9B35-4E9D-9B72-AAF6AB2956DB}" srcOrd="0" destOrd="0" presId="urn:microsoft.com/office/officeart/2005/8/layout/radial5"/>
    <dgm:cxn modelId="{B4193BA8-CF09-43B2-8248-CDD4A6E5D728}" srcId="{6E66E09D-9867-49EE-BFC6-96B7534BB889}" destId="{C570FC09-4437-4329-BACE-7F5EFA932BE6}" srcOrd="2" destOrd="0" parTransId="{C85EE955-0DF4-4339-82D5-156FF9480249}" sibTransId="{86A944D7-B676-4AB2-A832-C68CC707119B}"/>
    <dgm:cxn modelId="{BA2DFF87-AD5E-4C25-8F01-F5BC6737E41F}" srcId="{6E66E09D-9867-49EE-BFC6-96B7534BB889}" destId="{8C6B655E-E31C-4388-A91B-49C6CB7AC862}" srcOrd="0" destOrd="0" parTransId="{8002AECB-7403-481F-923E-4ECDAABD486F}" sibTransId="{527A48E7-1894-4FEE-BF28-CF070C549DA7}"/>
    <dgm:cxn modelId="{EDA9902B-9211-4A1E-99DB-44E4413C4B58}" srcId="{6E66E09D-9867-49EE-BFC6-96B7534BB889}" destId="{1E61843E-9438-49C1-AEA1-09A15844E872}" srcOrd="1" destOrd="0" parTransId="{2EAAE506-4D29-48D2-B539-A13908B09196}" sibTransId="{B2AA28A6-B1BD-491D-B27C-C83AFBD579AA}"/>
    <dgm:cxn modelId="{91174AD2-2AA6-4060-AE55-5B0055386574}" type="presOf" srcId="{2EAAE506-4D29-48D2-B539-A13908B09196}" destId="{C7918D25-BE33-45D8-81FE-8A9C54E8A2CB}" srcOrd="1" destOrd="0" presId="urn:microsoft.com/office/officeart/2005/8/layout/radial5"/>
    <dgm:cxn modelId="{37F0EEF9-DCFC-4A27-BEE9-35C216CE8197}" type="presOf" srcId="{37F2A4E9-8BAD-406A-9CAA-04C9003D3805}" destId="{D8A43660-A232-4268-95E4-1B7012ED3919}" srcOrd="0" destOrd="0" presId="urn:microsoft.com/office/officeart/2005/8/layout/radial5"/>
    <dgm:cxn modelId="{1C33FBF0-DBCF-445D-9B2A-4100B7DF0A50}" type="presParOf" srcId="{3C116263-8EE6-4D41-943F-8AAF462BDECB}" destId="{1AE51056-EC1F-490F-9876-55F529199CE0}" srcOrd="0" destOrd="0" presId="urn:microsoft.com/office/officeart/2005/8/layout/radial5"/>
    <dgm:cxn modelId="{B2A75645-8432-46A9-8B13-8925ADC802CF}" type="presParOf" srcId="{3C116263-8EE6-4D41-943F-8AAF462BDECB}" destId="{098699F7-7BBD-4C0B-A150-2F32D6ECF183}" srcOrd="1" destOrd="0" presId="urn:microsoft.com/office/officeart/2005/8/layout/radial5"/>
    <dgm:cxn modelId="{70A9612B-80B5-4CFE-9864-577A5DA5FB9A}" type="presParOf" srcId="{098699F7-7BBD-4C0B-A150-2F32D6ECF183}" destId="{0AE73ECD-7112-449A-A085-9AB641FB1BF3}" srcOrd="0" destOrd="0" presId="urn:microsoft.com/office/officeart/2005/8/layout/radial5"/>
    <dgm:cxn modelId="{07AB2D97-E3A8-403A-9C3E-C482EDDB0372}" type="presParOf" srcId="{3C116263-8EE6-4D41-943F-8AAF462BDECB}" destId="{FBFDC9E4-1064-47BA-B41C-7D6F2FC6B16C}" srcOrd="2" destOrd="0" presId="urn:microsoft.com/office/officeart/2005/8/layout/radial5"/>
    <dgm:cxn modelId="{00D1B290-B04E-4060-A825-FDE52BF6CE42}" type="presParOf" srcId="{3C116263-8EE6-4D41-943F-8AAF462BDECB}" destId="{2E1EF0CA-4B28-4760-9292-254219A503F4}" srcOrd="3" destOrd="0" presId="urn:microsoft.com/office/officeart/2005/8/layout/radial5"/>
    <dgm:cxn modelId="{99CE62E2-EFEB-481E-BDCC-A8CE014799CC}" type="presParOf" srcId="{2E1EF0CA-4B28-4760-9292-254219A503F4}" destId="{C7918D25-BE33-45D8-81FE-8A9C54E8A2CB}" srcOrd="0" destOrd="0" presId="urn:microsoft.com/office/officeart/2005/8/layout/radial5"/>
    <dgm:cxn modelId="{FF7D15D0-AE36-4F0F-A8FF-C8B1FF8BD0E5}" type="presParOf" srcId="{3C116263-8EE6-4D41-943F-8AAF462BDECB}" destId="{08A25B42-32C1-4352-ABAD-B9463F76A11B}" srcOrd="4" destOrd="0" presId="urn:microsoft.com/office/officeart/2005/8/layout/radial5"/>
    <dgm:cxn modelId="{14170A71-B2D3-46B8-99B1-F982D5D61632}" type="presParOf" srcId="{3C116263-8EE6-4D41-943F-8AAF462BDECB}" destId="{0E904DAF-02D2-41D4-B596-92B2133C5F0F}" srcOrd="5" destOrd="0" presId="urn:microsoft.com/office/officeart/2005/8/layout/radial5"/>
    <dgm:cxn modelId="{2BDA5FA9-AB18-4F4F-911C-BA238C7ABAAA}" type="presParOf" srcId="{0E904DAF-02D2-41D4-B596-92B2133C5F0F}" destId="{10522DBE-8BCA-47E4-9B6C-3C057138692B}" srcOrd="0" destOrd="0" presId="urn:microsoft.com/office/officeart/2005/8/layout/radial5"/>
    <dgm:cxn modelId="{9A7A02F4-790D-45E8-9CE8-10122E4FA65F}" type="presParOf" srcId="{3C116263-8EE6-4D41-943F-8AAF462BDECB}" destId="{EF5D98F6-D522-4E31-96FD-9490FE030C9A}" srcOrd="6" destOrd="0" presId="urn:microsoft.com/office/officeart/2005/8/layout/radial5"/>
    <dgm:cxn modelId="{427B906F-A905-4E16-A055-5B3E11A352B7}" type="presParOf" srcId="{3C116263-8EE6-4D41-943F-8AAF462BDECB}" destId="{8FCBE45A-3FD9-4CE6-BF4A-44097285FF4C}" srcOrd="7" destOrd="0" presId="urn:microsoft.com/office/officeart/2005/8/layout/radial5"/>
    <dgm:cxn modelId="{6420292C-E4FA-4B9A-B653-C7FD0E5BC552}" type="presParOf" srcId="{8FCBE45A-3FD9-4CE6-BF4A-44097285FF4C}" destId="{3C2D6106-A1FA-4FA6-9661-F935581B6407}" srcOrd="0" destOrd="0" presId="urn:microsoft.com/office/officeart/2005/8/layout/radial5"/>
    <dgm:cxn modelId="{2E8646EA-E34A-47DB-AD60-8BE8C980D798}" type="presParOf" srcId="{3C116263-8EE6-4D41-943F-8AAF462BDECB}" destId="{19C80314-C304-4C0F-A0E3-ABA02F266FE1}" srcOrd="8" destOrd="0" presId="urn:microsoft.com/office/officeart/2005/8/layout/radial5"/>
    <dgm:cxn modelId="{0CD2670F-4A98-4DEA-9E11-E8F07BD6A5E7}" type="presParOf" srcId="{3C116263-8EE6-4D41-943F-8AAF462BDECB}" destId="{7E5E5958-9B35-4E9D-9B72-AAF6AB2956DB}" srcOrd="9" destOrd="0" presId="urn:microsoft.com/office/officeart/2005/8/layout/radial5"/>
    <dgm:cxn modelId="{B4C5FA4C-E1A6-416E-9814-BB500B5AB767}" type="presParOf" srcId="{7E5E5958-9B35-4E9D-9B72-AAF6AB2956DB}" destId="{80AD7365-9196-4C07-A01C-EDC66267EE5D}" srcOrd="0" destOrd="0" presId="urn:microsoft.com/office/officeart/2005/8/layout/radial5"/>
    <dgm:cxn modelId="{A59CBE1B-2957-4C78-8514-B1B1ADD6AB4E}" type="presParOf" srcId="{3C116263-8EE6-4D41-943F-8AAF462BDECB}" destId="{D8A43660-A232-4268-95E4-1B7012ED3919}" srcOrd="10"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8D3069B9-3AE7-4834-AB71-9C07A0E9633E}"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IQ"/>
        </a:p>
      </dgm:t>
    </dgm:pt>
    <dgm:pt modelId="{A3F0121A-9E23-427F-B8B8-72272EB60CEA}">
      <dgm:prSet phldrT="[Text]"/>
      <dgm:spPr/>
      <dgm:t>
        <a:bodyPr/>
        <a:lstStyle/>
        <a:p>
          <a:pPr rtl="1"/>
          <a:r>
            <a:rPr lang="ar-IQ" b="1" dirty="0" smtClean="0"/>
            <a:t>مزايا التخطيط</a:t>
          </a:r>
          <a:endParaRPr lang="ar-IQ" b="1" dirty="0"/>
        </a:p>
      </dgm:t>
    </dgm:pt>
    <dgm:pt modelId="{F88B1857-2CAB-4201-945D-6094D9584C13}" type="parTrans" cxnId="{11580855-8212-4459-A180-123A9DF82EAD}">
      <dgm:prSet/>
      <dgm:spPr/>
      <dgm:t>
        <a:bodyPr/>
        <a:lstStyle/>
        <a:p>
          <a:pPr rtl="1"/>
          <a:endParaRPr lang="ar-IQ"/>
        </a:p>
      </dgm:t>
    </dgm:pt>
    <dgm:pt modelId="{7B983596-CB4C-4C4C-B686-DC0862D4FECF}" type="sibTrans" cxnId="{11580855-8212-4459-A180-123A9DF82EAD}">
      <dgm:prSet/>
      <dgm:spPr/>
      <dgm:t>
        <a:bodyPr/>
        <a:lstStyle/>
        <a:p>
          <a:pPr rtl="1"/>
          <a:endParaRPr lang="ar-IQ"/>
        </a:p>
      </dgm:t>
    </dgm:pt>
    <dgm:pt modelId="{92BF79C7-EAE1-418C-8E2E-2C7154BDAF39}">
      <dgm:prSet/>
      <dgm:spPr/>
      <dgm:t>
        <a:bodyPr/>
        <a:lstStyle/>
        <a:p>
          <a:pPr rtl="1"/>
          <a:r>
            <a:rPr lang="ar-IQ" b="1" dirty="0" smtClean="0"/>
            <a:t>أنواع التخطيط</a:t>
          </a:r>
          <a:endParaRPr lang="en-US" b="1" dirty="0" smtClean="0"/>
        </a:p>
      </dgm:t>
    </dgm:pt>
    <dgm:pt modelId="{B94F80C0-03A0-4F26-B945-5F4CB3ABB1AF}" type="parTrans" cxnId="{286A6C6A-37C7-4F7D-948E-B7EE9FE8DB30}">
      <dgm:prSet/>
      <dgm:spPr/>
      <dgm:t>
        <a:bodyPr/>
        <a:lstStyle/>
        <a:p>
          <a:pPr rtl="1"/>
          <a:endParaRPr lang="ar-IQ"/>
        </a:p>
      </dgm:t>
    </dgm:pt>
    <dgm:pt modelId="{DFC559FD-23CC-4951-B64C-64A3D0D6531C}" type="sibTrans" cxnId="{286A6C6A-37C7-4F7D-948E-B7EE9FE8DB30}">
      <dgm:prSet/>
      <dgm:spPr/>
      <dgm:t>
        <a:bodyPr/>
        <a:lstStyle/>
        <a:p>
          <a:pPr rtl="1"/>
          <a:endParaRPr lang="ar-IQ"/>
        </a:p>
      </dgm:t>
    </dgm:pt>
    <dgm:pt modelId="{1B06BC37-7AC0-463A-8BAC-74C943727C45}">
      <dgm:prSet/>
      <dgm:spPr/>
      <dgm:t>
        <a:bodyPr/>
        <a:lstStyle/>
        <a:p>
          <a:pPr rtl="1"/>
          <a:r>
            <a:rPr lang="ar-IQ" b="1" dirty="0" smtClean="0"/>
            <a:t>مقومات الخطة الناجحة</a:t>
          </a:r>
          <a:endParaRPr lang="en-US" b="1" dirty="0"/>
        </a:p>
      </dgm:t>
    </dgm:pt>
    <dgm:pt modelId="{6500A197-CDF3-4AFE-9B40-5EFB951E46E9}" type="parTrans" cxnId="{D359CDDB-0F5D-4CF8-9C59-55F83C17E93E}">
      <dgm:prSet/>
      <dgm:spPr/>
      <dgm:t>
        <a:bodyPr/>
        <a:lstStyle/>
        <a:p>
          <a:pPr rtl="1"/>
          <a:endParaRPr lang="ar-IQ"/>
        </a:p>
      </dgm:t>
    </dgm:pt>
    <dgm:pt modelId="{7F15B23F-B363-4187-BF38-0A8E92DF4301}" type="sibTrans" cxnId="{D359CDDB-0F5D-4CF8-9C59-55F83C17E93E}">
      <dgm:prSet/>
      <dgm:spPr/>
      <dgm:t>
        <a:bodyPr/>
        <a:lstStyle/>
        <a:p>
          <a:pPr rtl="1"/>
          <a:endParaRPr lang="ar-IQ"/>
        </a:p>
      </dgm:t>
    </dgm:pt>
    <dgm:pt modelId="{2C24D387-6DC0-4030-995E-C6B514FE1CBA}" type="pres">
      <dgm:prSet presAssocID="{8D3069B9-3AE7-4834-AB71-9C07A0E9633E}" presName="Name0" presStyleCnt="0">
        <dgm:presLayoutVars>
          <dgm:dir/>
          <dgm:resizeHandles val="exact"/>
        </dgm:presLayoutVars>
      </dgm:prSet>
      <dgm:spPr/>
      <dgm:t>
        <a:bodyPr/>
        <a:lstStyle/>
        <a:p>
          <a:pPr rtl="1"/>
          <a:endParaRPr lang="ar-IQ"/>
        </a:p>
      </dgm:t>
    </dgm:pt>
    <dgm:pt modelId="{9F854409-8D8A-47D1-B2F0-CD0F03F7F258}" type="pres">
      <dgm:prSet presAssocID="{A3F0121A-9E23-427F-B8B8-72272EB60CEA}" presName="node" presStyleLbl="node1" presStyleIdx="0" presStyleCnt="3" custRadScaleRad="132770" custRadScaleInc="1664">
        <dgm:presLayoutVars>
          <dgm:bulletEnabled val="1"/>
        </dgm:presLayoutVars>
      </dgm:prSet>
      <dgm:spPr/>
      <dgm:t>
        <a:bodyPr/>
        <a:lstStyle/>
        <a:p>
          <a:pPr rtl="1"/>
          <a:endParaRPr lang="ar-IQ"/>
        </a:p>
      </dgm:t>
    </dgm:pt>
    <dgm:pt modelId="{2A6749CC-80FB-43F7-AA58-6E457EEAA208}" type="pres">
      <dgm:prSet presAssocID="{7B983596-CB4C-4C4C-B686-DC0862D4FECF}" presName="sibTrans" presStyleLbl="sibTrans2D1" presStyleIdx="0" presStyleCnt="3"/>
      <dgm:spPr/>
      <dgm:t>
        <a:bodyPr/>
        <a:lstStyle/>
        <a:p>
          <a:pPr rtl="1"/>
          <a:endParaRPr lang="ar-IQ"/>
        </a:p>
      </dgm:t>
    </dgm:pt>
    <dgm:pt modelId="{7DF467A3-E973-4645-8742-335B7B8E8E7A}" type="pres">
      <dgm:prSet presAssocID="{7B983596-CB4C-4C4C-B686-DC0862D4FECF}" presName="connectorText" presStyleLbl="sibTrans2D1" presStyleIdx="0" presStyleCnt="3"/>
      <dgm:spPr/>
      <dgm:t>
        <a:bodyPr/>
        <a:lstStyle/>
        <a:p>
          <a:pPr rtl="1"/>
          <a:endParaRPr lang="ar-IQ"/>
        </a:p>
      </dgm:t>
    </dgm:pt>
    <dgm:pt modelId="{1094235E-157C-4E41-ADD4-35596D252259}" type="pres">
      <dgm:prSet presAssocID="{92BF79C7-EAE1-418C-8E2E-2C7154BDAF39}" presName="node" presStyleLbl="node1" presStyleIdx="1" presStyleCnt="3" custRadScaleRad="92117" custRadScaleInc="-10908">
        <dgm:presLayoutVars>
          <dgm:bulletEnabled val="1"/>
        </dgm:presLayoutVars>
      </dgm:prSet>
      <dgm:spPr/>
      <dgm:t>
        <a:bodyPr/>
        <a:lstStyle/>
        <a:p>
          <a:pPr rtl="1"/>
          <a:endParaRPr lang="ar-IQ"/>
        </a:p>
      </dgm:t>
    </dgm:pt>
    <dgm:pt modelId="{1FBAD008-A0AD-4870-AFB6-E642C14CFAB4}" type="pres">
      <dgm:prSet presAssocID="{DFC559FD-23CC-4951-B64C-64A3D0D6531C}" presName="sibTrans" presStyleLbl="sibTrans2D1" presStyleIdx="1" presStyleCnt="3"/>
      <dgm:spPr/>
      <dgm:t>
        <a:bodyPr/>
        <a:lstStyle/>
        <a:p>
          <a:pPr rtl="1"/>
          <a:endParaRPr lang="ar-IQ"/>
        </a:p>
      </dgm:t>
    </dgm:pt>
    <dgm:pt modelId="{321AAF58-3F8D-42E2-BF72-394324987337}" type="pres">
      <dgm:prSet presAssocID="{DFC559FD-23CC-4951-B64C-64A3D0D6531C}" presName="connectorText" presStyleLbl="sibTrans2D1" presStyleIdx="1" presStyleCnt="3"/>
      <dgm:spPr/>
      <dgm:t>
        <a:bodyPr/>
        <a:lstStyle/>
        <a:p>
          <a:pPr rtl="1"/>
          <a:endParaRPr lang="ar-IQ"/>
        </a:p>
      </dgm:t>
    </dgm:pt>
    <dgm:pt modelId="{3830CCB7-DB66-4947-B0A2-93FA9630270E}" type="pres">
      <dgm:prSet presAssocID="{1B06BC37-7AC0-463A-8BAC-74C943727C45}" presName="node" presStyleLbl="node1" presStyleIdx="2" presStyleCnt="3" custRadScaleRad="85776" custRadScaleInc="7823">
        <dgm:presLayoutVars>
          <dgm:bulletEnabled val="1"/>
        </dgm:presLayoutVars>
      </dgm:prSet>
      <dgm:spPr/>
      <dgm:t>
        <a:bodyPr/>
        <a:lstStyle/>
        <a:p>
          <a:pPr rtl="1"/>
          <a:endParaRPr lang="ar-IQ"/>
        </a:p>
      </dgm:t>
    </dgm:pt>
    <dgm:pt modelId="{9F265247-882E-42EA-AC90-DCD35AF4224B}" type="pres">
      <dgm:prSet presAssocID="{7F15B23F-B363-4187-BF38-0A8E92DF4301}" presName="sibTrans" presStyleLbl="sibTrans2D1" presStyleIdx="2" presStyleCnt="3"/>
      <dgm:spPr/>
      <dgm:t>
        <a:bodyPr/>
        <a:lstStyle/>
        <a:p>
          <a:pPr rtl="1"/>
          <a:endParaRPr lang="ar-IQ"/>
        </a:p>
      </dgm:t>
    </dgm:pt>
    <dgm:pt modelId="{9F0B5796-918F-4C41-BD51-354917BDF517}" type="pres">
      <dgm:prSet presAssocID="{7F15B23F-B363-4187-BF38-0A8E92DF4301}" presName="connectorText" presStyleLbl="sibTrans2D1" presStyleIdx="2" presStyleCnt="3"/>
      <dgm:spPr/>
      <dgm:t>
        <a:bodyPr/>
        <a:lstStyle/>
        <a:p>
          <a:pPr rtl="1"/>
          <a:endParaRPr lang="ar-IQ"/>
        </a:p>
      </dgm:t>
    </dgm:pt>
  </dgm:ptLst>
  <dgm:cxnLst>
    <dgm:cxn modelId="{11580855-8212-4459-A180-123A9DF82EAD}" srcId="{8D3069B9-3AE7-4834-AB71-9C07A0E9633E}" destId="{A3F0121A-9E23-427F-B8B8-72272EB60CEA}" srcOrd="0" destOrd="0" parTransId="{F88B1857-2CAB-4201-945D-6094D9584C13}" sibTransId="{7B983596-CB4C-4C4C-B686-DC0862D4FECF}"/>
    <dgm:cxn modelId="{286A6C6A-37C7-4F7D-948E-B7EE9FE8DB30}" srcId="{8D3069B9-3AE7-4834-AB71-9C07A0E9633E}" destId="{92BF79C7-EAE1-418C-8E2E-2C7154BDAF39}" srcOrd="1" destOrd="0" parTransId="{B94F80C0-03A0-4F26-B945-5F4CB3ABB1AF}" sibTransId="{DFC559FD-23CC-4951-B64C-64A3D0D6531C}"/>
    <dgm:cxn modelId="{FEB7CA45-F44A-4091-95DC-2C467770F723}" type="presOf" srcId="{8D3069B9-3AE7-4834-AB71-9C07A0E9633E}" destId="{2C24D387-6DC0-4030-995E-C6B514FE1CBA}" srcOrd="0" destOrd="0" presId="urn:microsoft.com/office/officeart/2005/8/layout/cycle7"/>
    <dgm:cxn modelId="{E2B8C40A-A5C6-47DE-BE74-ADBBD0E92A65}" type="presOf" srcId="{7F15B23F-B363-4187-BF38-0A8E92DF4301}" destId="{9F265247-882E-42EA-AC90-DCD35AF4224B}" srcOrd="0" destOrd="0" presId="urn:microsoft.com/office/officeart/2005/8/layout/cycle7"/>
    <dgm:cxn modelId="{B12757EC-92ED-44E3-9585-51ADCF57178F}" type="presOf" srcId="{1B06BC37-7AC0-463A-8BAC-74C943727C45}" destId="{3830CCB7-DB66-4947-B0A2-93FA9630270E}" srcOrd="0" destOrd="0" presId="urn:microsoft.com/office/officeart/2005/8/layout/cycle7"/>
    <dgm:cxn modelId="{EF822452-3861-4E2E-B4A8-415B81EB1E8C}" type="presOf" srcId="{7F15B23F-B363-4187-BF38-0A8E92DF4301}" destId="{9F0B5796-918F-4C41-BD51-354917BDF517}" srcOrd="1" destOrd="0" presId="urn:microsoft.com/office/officeart/2005/8/layout/cycle7"/>
    <dgm:cxn modelId="{F820B43B-F4FA-4950-93DC-5DAC4B1F2B0C}" type="presOf" srcId="{A3F0121A-9E23-427F-B8B8-72272EB60CEA}" destId="{9F854409-8D8A-47D1-B2F0-CD0F03F7F258}" srcOrd="0" destOrd="0" presId="urn:microsoft.com/office/officeart/2005/8/layout/cycle7"/>
    <dgm:cxn modelId="{D359CDDB-0F5D-4CF8-9C59-55F83C17E93E}" srcId="{8D3069B9-3AE7-4834-AB71-9C07A0E9633E}" destId="{1B06BC37-7AC0-463A-8BAC-74C943727C45}" srcOrd="2" destOrd="0" parTransId="{6500A197-CDF3-4AFE-9B40-5EFB951E46E9}" sibTransId="{7F15B23F-B363-4187-BF38-0A8E92DF4301}"/>
    <dgm:cxn modelId="{55546995-EF8C-4A1B-B96D-A3B1144C124D}" type="presOf" srcId="{7B983596-CB4C-4C4C-B686-DC0862D4FECF}" destId="{2A6749CC-80FB-43F7-AA58-6E457EEAA208}" srcOrd="0" destOrd="0" presId="urn:microsoft.com/office/officeart/2005/8/layout/cycle7"/>
    <dgm:cxn modelId="{7AF970DE-BF31-4E48-AE93-824C650C527F}" type="presOf" srcId="{7B983596-CB4C-4C4C-B686-DC0862D4FECF}" destId="{7DF467A3-E973-4645-8742-335B7B8E8E7A}" srcOrd="1" destOrd="0" presId="urn:microsoft.com/office/officeart/2005/8/layout/cycle7"/>
    <dgm:cxn modelId="{C3E1365A-0CE1-4CCE-9374-3E45F1016DCB}" type="presOf" srcId="{DFC559FD-23CC-4951-B64C-64A3D0D6531C}" destId="{1FBAD008-A0AD-4870-AFB6-E642C14CFAB4}" srcOrd="0" destOrd="0" presId="urn:microsoft.com/office/officeart/2005/8/layout/cycle7"/>
    <dgm:cxn modelId="{7EF167BF-F1D7-4341-BE23-F577F2201E8C}" type="presOf" srcId="{DFC559FD-23CC-4951-B64C-64A3D0D6531C}" destId="{321AAF58-3F8D-42E2-BF72-394324987337}" srcOrd="1" destOrd="0" presId="urn:microsoft.com/office/officeart/2005/8/layout/cycle7"/>
    <dgm:cxn modelId="{7BF22E9E-C98F-4324-9969-F72FAB53A879}" type="presOf" srcId="{92BF79C7-EAE1-418C-8E2E-2C7154BDAF39}" destId="{1094235E-157C-4E41-ADD4-35596D252259}" srcOrd="0" destOrd="0" presId="urn:microsoft.com/office/officeart/2005/8/layout/cycle7"/>
    <dgm:cxn modelId="{7ECB510C-5194-41F2-A95D-AA2568F0A709}" type="presParOf" srcId="{2C24D387-6DC0-4030-995E-C6B514FE1CBA}" destId="{9F854409-8D8A-47D1-B2F0-CD0F03F7F258}" srcOrd="0" destOrd="0" presId="urn:microsoft.com/office/officeart/2005/8/layout/cycle7"/>
    <dgm:cxn modelId="{E025D546-28CD-48FE-9397-B4B5A8B38842}" type="presParOf" srcId="{2C24D387-6DC0-4030-995E-C6B514FE1CBA}" destId="{2A6749CC-80FB-43F7-AA58-6E457EEAA208}" srcOrd="1" destOrd="0" presId="urn:microsoft.com/office/officeart/2005/8/layout/cycle7"/>
    <dgm:cxn modelId="{ACF2E7E4-C99A-4C94-A7F7-E281FC691377}" type="presParOf" srcId="{2A6749CC-80FB-43F7-AA58-6E457EEAA208}" destId="{7DF467A3-E973-4645-8742-335B7B8E8E7A}" srcOrd="0" destOrd="0" presId="urn:microsoft.com/office/officeart/2005/8/layout/cycle7"/>
    <dgm:cxn modelId="{74A71A1B-7C72-41D0-9E70-C16F55E43EE3}" type="presParOf" srcId="{2C24D387-6DC0-4030-995E-C6B514FE1CBA}" destId="{1094235E-157C-4E41-ADD4-35596D252259}" srcOrd="2" destOrd="0" presId="urn:microsoft.com/office/officeart/2005/8/layout/cycle7"/>
    <dgm:cxn modelId="{2EA7F191-7066-427E-980D-593FF68EAF1C}" type="presParOf" srcId="{2C24D387-6DC0-4030-995E-C6B514FE1CBA}" destId="{1FBAD008-A0AD-4870-AFB6-E642C14CFAB4}" srcOrd="3" destOrd="0" presId="urn:microsoft.com/office/officeart/2005/8/layout/cycle7"/>
    <dgm:cxn modelId="{4DF74013-20B4-4DC8-98FB-25836ED27725}" type="presParOf" srcId="{1FBAD008-A0AD-4870-AFB6-E642C14CFAB4}" destId="{321AAF58-3F8D-42E2-BF72-394324987337}" srcOrd="0" destOrd="0" presId="urn:microsoft.com/office/officeart/2005/8/layout/cycle7"/>
    <dgm:cxn modelId="{2B2B0E72-B20B-406E-81A2-96CC4486DD69}" type="presParOf" srcId="{2C24D387-6DC0-4030-995E-C6B514FE1CBA}" destId="{3830CCB7-DB66-4947-B0A2-93FA9630270E}" srcOrd="4" destOrd="0" presId="urn:microsoft.com/office/officeart/2005/8/layout/cycle7"/>
    <dgm:cxn modelId="{E819CA23-B948-409C-A41C-42D234D9217F}" type="presParOf" srcId="{2C24D387-6DC0-4030-995E-C6B514FE1CBA}" destId="{9F265247-882E-42EA-AC90-DCD35AF4224B}" srcOrd="5" destOrd="0" presId="urn:microsoft.com/office/officeart/2005/8/layout/cycle7"/>
    <dgm:cxn modelId="{E6416FBA-453E-4913-8D26-856D6B10FEA9}" type="presParOf" srcId="{9F265247-882E-42EA-AC90-DCD35AF4224B}" destId="{9F0B5796-918F-4C41-BD51-354917BDF517}" srcOrd="0" destOrd="0" presId="urn:microsoft.com/office/officeart/2005/8/layout/cycle7"/>
  </dgm:cxnLst>
  <dgm:bg/>
  <dgm:whole/>
</dgm:dataModel>
</file>

<file path=ppt/diagrams/data3.xml><?xml version="1.0" encoding="utf-8"?>
<dgm:dataModel xmlns:dgm="http://schemas.openxmlformats.org/drawingml/2006/diagram" xmlns:a="http://schemas.openxmlformats.org/drawingml/2006/main">
  <dgm:ptLst>
    <dgm:pt modelId="{9EE417C7-8765-4F63-9C57-6348637E5D86}" type="doc">
      <dgm:prSet loTypeId="urn:microsoft.com/office/officeart/2005/8/layout/pList2" loCatId="list" qsTypeId="urn:microsoft.com/office/officeart/2005/8/quickstyle/3d8" qsCatId="3D" csTypeId="urn:microsoft.com/office/officeart/2005/8/colors/colorful5" csCatId="colorful" phldr="1"/>
      <dgm:spPr/>
      <dgm:t>
        <a:bodyPr/>
        <a:lstStyle/>
        <a:p>
          <a:pPr rtl="1"/>
          <a:endParaRPr lang="ar-SA"/>
        </a:p>
      </dgm:t>
    </dgm:pt>
    <dgm:pt modelId="{49A0C74B-191B-4F0E-99C8-877EAEB63DBB}">
      <dgm:prSet phldrT="[Text]" custT="1"/>
      <dgm:spPr>
        <a:solidFill>
          <a:srgbClr val="92D050"/>
        </a:solidFill>
      </dgm:spPr>
      <dgm:t>
        <a:bodyPr/>
        <a:lstStyle/>
        <a:p>
          <a:pPr rtl="1"/>
          <a:r>
            <a:rPr lang="ar-IQ" sz="2000" b="1" dirty="0">
              <a:solidFill>
                <a:schemeClr val="accent2">
                  <a:lumMod val="75000"/>
                </a:schemeClr>
              </a:solidFill>
            </a:rPr>
            <a:t>1- مبدأ وحدة الهدف: </a:t>
          </a:r>
        </a:p>
        <a:p>
          <a:pPr rtl="1"/>
          <a:endParaRPr lang="ar-IQ" sz="1800" b="1" dirty="0">
            <a:solidFill>
              <a:schemeClr val="accent2">
                <a:lumMod val="75000"/>
              </a:schemeClr>
            </a:solidFill>
          </a:endParaRPr>
        </a:p>
        <a:p>
          <a:pPr rtl="1"/>
          <a:r>
            <a:rPr lang="ar-IQ" sz="1800" b="1" dirty="0">
              <a:solidFill>
                <a:schemeClr val="accent2">
                  <a:lumMod val="75000"/>
                </a:schemeClr>
              </a:solidFill>
            </a:rPr>
            <a:t>لكل مدرسة اهداف تسعى لتحقيقها وتوضيحها للعاملين في المدرسة وهو أمر ضروري لمعرفة خطة العمل اليومية.</a:t>
          </a:r>
          <a:endParaRPr lang="ar-SA" sz="1800" b="1" dirty="0">
            <a:solidFill>
              <a:schemeClr val="accent2">
                <a:lumMod val="75000"/>
              </a:schemeClr>
            </a:solidFill>
          </a:endParaRPr>
        </a:p>
      </dgm:t>
    </dgm:pt>
    <dgm:pt modelId="{A1B41F3E-9B59-46B3-8484-70166523D4CE}" type="parTrans" cxnId="{D263A78E-1CC2-4B81-A692-24B96695BC5E}">
      <dgm:prSet/>
      <dgm:spPr/>
      <dgm:t>
        <a:bodyPr/>
        <a:lstStyle/>
        <a:p>
          <a:pPr rtl="1"/>
          <a:endParaRPr lang="ar-SA"/>
        </a:p>
      </dgm:t>
    </dgm:pt>
    <dgm:pt modelId="{0F0763AB-1AE6-4926-BAD0-4D9BEE1EB929}" type="sibTrans" cxnId="{D263A78E-1CC2-4B81-A692-24B96695BC5E}">
      <dgm:prSet/>
      <dgm:spPr/>
      <dgm:t>
        <a:bodyPr/>
        <a:lstStyle/>
        <a:p>
          <a:pPr rtl="1"/>
          <a:endParaRPr lang="ar-SA"/>
        </a:p>
      </dgm:t>
    </dgm:pt>
    <dgm:pt modelId="{B6164AF0-6929-4D77-91D6-F39DB94FB3FF}">
      <dgm:prSet custT="1"/>
      <dgm:spPr>
        <a:solidFill>
          <a:schemeClr val="accent4">
            <a:lumMod val="40000"/>
            <a:lumOff val="60000"/>
          </a:schemeClr>
        </a:solidFill>
      </dgm:spPr>
      <dgm:t>
        <a:bodyPr/>
        <a:lstStyle/>
        <a:p>
          <a:pPr rtl="1"/>
          <a:r>
            <a:rPr lang="ar-IQ" sz="2000" b="1" dirty="0">
              <a:solidFill>
                <a:sysClr val="windowText" lastClr="000000"/>
              </a:solidFill>
            </a:rPr>
            <a:t>2- مبدأ التنسيق : </a:t>
          </a:r>
        </a:p>
        <a:p>
          <a:pPr rtl="1"/>
          <a:endParaRPr lang="ar-IQ" sz="1800" b="1" dirty="0">
            <a:solidFill>
              <a:sysClr val="windowText" lastClr="000000"/>
            </a:solidFill>
          </a:endParaRPr>
        </a:p>
        <a:p>
          <a:pPr rtl="1"/>
          <a:r>
            <a:rPr lang="ar-IQ" sz="1800" b="1" dirty="0">
              <a:solidFill>
                <a:sysClr val="windowText" lastClr="000000"/>
              </a:solidFill>
            </a:rPr>
            <a:t>وهو مبدأ التعاون بين المدير والعاملين معه .</a:t>
          </a:r>
          <a:endParaRPr lang="en-US" sz="1800" b="1" dirty="0">
            <a:solidFill>
              <a:sysClr val="windowText" lastClr="000000"/>
            </a:solidFill>
          </a:endParaRPr>
        </a:p>
      </dgm:t>
    </dgm:pt>
    <dgm:pt modelId="{BED5B26C-6698-41DD-A962-AEA60DF8A3CE}" type="parTrans" cxnId="{D59DD81B-2423-415F-8A20-2C2BB3C9C5A7}">
      <dgm:prSet/>
      <dgm:spPr/>
      <dgm:t>
        <a:bodyPr/>
        <a:lstStyle/>
        <a:p>
          <a:pPr rtl="1"/>
          <a:endParaRPr lang="ar-SA"/>
        </a:p>
      </dgm:t>
    </dgm:pt>
    <dgm:pt modelId="{B3638CDF-1BA2-49C9-AB73-18FEBF7F2BE5}" type="sibTrans" cxnId="{D59DD81B-2423-415F-8A20-2C2BB3C9C5A7}">
      <dgm:prSet/>
      <dgm:spPr/>
      <dgm:t>
        <a:bodyPr/>
        <a:lstStyle/>
        <a:p>
          <a:pPr rtl="1"/>
          <a:endParaRPr lang="ar-SA"/>
        </a:p>
      </dgm:t>
    </dgm:pt>
    <dgm:pt modelId="{E05ACD0C-271D-4E25-9A7D-131F4968EEF0}">
      <dgm:prSet custT="1"/>
      <dgm:spPr>
        <a:solidFill>
          <a:schemeClr val="accent1">
            <a:lumMod val="60000"/>
            <a:lumOff val="40000"/>
          </a:schemeClr>
        </a:solidFill>
      </dgm:spPr>
      <dgm:t>
        <a:bodyPr/>
        <a:lstStyle/>
        <a:p>
          <a:pPr rtl="1"/>
          <a:r>
            <a:rPr lang="ar-IQ" sz="2000" b="1" dirty="0">
              <a:solidFill>
                <a:srgbClr val="002060"/>
              </a:solidFill>
            </a:rPr>
            <a:t>3- مبدأ المسؤلية :</a:t>
          </a:r>
        </a:p>
        <a:p>
          <a:pPr rtl="1"/>
          <a:endParaRPr lang="ar-IQ" sz="1800" b="1" dirty="0">
            <a:solidFill>
              <a:srgbClr val="002060"/>
            </a:solidFill>
          </a:endParaRPr>
        </a:p>
        <a:p>
          <a:pPr rtl="1"/>
          <a:r>
            <a:rPr lang="ar-IQ" sz="1800" b="1" dirty="0">
              <a:solidFill>
                <a:srgbClr val="002060"/>
              </a:solidFill>
            </a:rPr>
            <a:t> تظهر المسؤلية بين المدير والعاملين معه في الاعمال اليومية اذ تكون للمدير سلطة على العاملين معه لغرض توزيع الاعمال بينهم بشكل منتظم .</a:t>
          </a:r>
          <a:endParaRPr lang="en-US" sz="1800" b="1" dirty="0">
            <a:solidFill>
              <a:srgbClr val="002060"/>
            </a:solidFill>
          </a:endParaRPr>
        </a:p>
      </dgm:t>
    </dgm:pt>
    <dgm:pt modelId="{70DB781B-E6D9-4CCC-8471-85CDBF15BB78}" type="parTrans" cxnId="{71ECCDC1-0056-495D-8131-B25FF2A05557}">
      <dgm:prSet/>
      <dgm:spPr/>
      <dgm:t>
        <a:bodyPr/>
        <a:lstStyle/>
        <a:p>
          <a:pPr rtl="1"/>
          <a:endParaRPr lang="ar-SA"/>
        </a:p>
      </dgm:t>
    </dgm:pt>
    <dgm:pt modelId="{C6D6CC41-217B-4528-B7CE-3665EE55C668}" type="sibTrans" cxnId="{71ECCDC1-0056-495D-8131-B25FF2A05557}">
      <dgm:prSet/>
      <dgm:spPr/>
      <dgm:t>
        <a:bodyPr/>
        <a:lstStyle/>
        <a:p>
          <a:pPr rtl="1"/>
          <a:endParaRPr lang="ar-SA"/>
        </a:p>
      </dgm:t>
    </dgm:pt>
    <dgm:pt modelId="{DF679CE4-348A-44F4-86E9-3357B81975C2}" type="pres">
      <dgm:prSet presAssocID="{9EE417C7-8765-4F63-9C57-6348637E5D86}" presName="Name0" presStyleCnt="0">
        <dgm:presLayoutVars>
          <dgm:dir/>
          <dgm:resizeHandles val="exact"/>
        </dgm:presLayoutVars>
      </dgm:prSet>
      <dgm:spPr/>
      <dgm:t>
        <a:bodyPr/>
        <a:lstStyle/>
        <a:p>
          <a:pPr rtl="1"/>
          <a:endParaRPr lang="ar-SA"/>
        </a:p>
      </dgm:t>
    </dgm:pt>
    <dgm:pt modelId="{C8E96F10-2CC6-4E22-A856-872AD3796021}" type="pres">
      <dgm:prSet presAssocID="{9EE417C7-8765-4F63-9C57-6348637E5D86}" presName="bkgdShp" presStyleLbl="alignAccFollowNode1" presStyleIdx="0" presStyleCnt="1" custScaleX="79856" custLinFactNeighborX="-316" custLinFactNeighborY="-3004"/>
      <dgm:spPr/>
    </dgm:pt>
    <dgm:pt modelId="{72444816-4023-4571-A4BB-08C6347610D1}" type="pres">
      <dgm:prSet presAssocID="{9EE417C7-8765-4F63-9C57-6348637E5D86}" presName="linComp" presStyleCnt="0"/>
      <dgm:spPr/>
    </dgm:pt>
    <dgm:pt modelId="{E0A86BF3-B45B-4488-A7A4-8CB62F98B63D}" type="pres">
      <dgm:prSet presAssocID="{E05ACD0C-271D-4E25-9A7D-131F4968EEF0}" presName="compNode" presStyleCnt="0"/>
      <dgm:spPr/>
    </dgm:pt>
    <dgm:pt modelId="{215960FB-2C8F-4B3E-B607-F02A4BEFD39D}" type="pres">
      <dgm:prSet presAssocID="{E05ACD0C-271D-4E25-9A7D-131F4968EEF0}" presName="node" presStyleLbl="node1" presStyleIdx="0" presStyleCnt="3" custLinFactNeighborX="14695" custLinFactNeighborY="1720">
        <dgm:presLayoutVars>
          <dgm:bulletEnabled val="1"/>
        </dgm:presLayoutVars>
      </dgm:prSet>
      <dgm:spPr/>
      <dgm:t>
        <a:bodyPr/>
        <a:lstStyle/>
        <a:p>
          <a:pPr rtl="1"/>
          <a:endParaRPr lang="ar-SA"/>
        </a:p>
      </dgm:t>
    </dgm:pt>
    <dgm:pt modelId="{364F5BD1-D6A7-405B-8AB0-DDB7B4DD9243}" type="pres">
      <dgm:prSet presAssocID="{E05ACD0C-271D-4E25-9A7D-131F4968EEF0}" presName="invisiNode" presStyleLbl="node1" presStyleIdx="0" presStyleCnt="3"/>
      <dgm:spPr/>
    </dgm:pt>
    <dgm:pt modelId="{D2EBB31C-30EA-4BFA-B3BB-22CF8F657770}" type="pres">
      <dgm:prSet presAssocID="{E05ACD0C-271D-4E25-9A7D-131F4968EEF0}" presName="imagNode" presStyleLbl="fgImgPlace1" presStyleIdx="0" presStyleCnt="3" custScaleX="75964" custLinFactNeighborX="8213" custLinFactNeighborY="18673"/>
      <dgm:spPr>
        <a:prstGeom prst="flowChartPunchedTape">
          <a:avLst/>
        </a:prstGeom>
      </dgm:spPr>
    </dgm:pt>
    <dgm:pt modelId="{7E03329A-7297-4C91-9E5E-FE22700C50DF}" type="pres">
      <dgm:prSet presAssocID="{C6D6CC41-217B-4528-B7CE-3665EE55C668}" presName="sibTrans" presStyleLbl="sibTrans2D1" presStyleIdx="0" presStyleCnt="0"/>
      <dgm:spPr/>
      <dgm:t>
        <a:bodyPr/>
        <a:lstStyle/>
        <a:p>
          <a:pPr rtl="1"/>
          <a:endParaRPr lang="ar-SA"/>
        </a:p>
      </dgm:t>
    </dgm:pt>
    <dgm:pt modelId="{7992A6A0-C73C-4D9B-B9F3-13DD45CFF179}" type="pres">
      <dgm:prSet presAssocID="{B6164AF0-6929-4D77-91D6-F39DB94FB3FF}" presName="compNode" presStyleCnt="0"/>
      <dgm:spPr/>
    </dgm:pt>
    <dgm:pt modelId="{F219DEEC-03DB-460A-9EF0-8CFB7932D27C}" type="pres">
      <dgm:prSet presAssocID="{B6164AF0-6929-4D77-91D6-F39DB94FB3FF}" presName="node" presStyleLbl="node1" presStyleIdx="1" presStyleCnt="3">
        <dgm:presLayoutVars>
          <dgm:bulletEnabled val="1"/>
        </dgm:presLayoutVars>
      </dgm:prSet>
      <dgm:spPr/>
      <dgm:t>
        <a:bodyPr/>
        <a:lstStyle/>
        <a:p>
          <a:pPr rtl="1"/>
          <a:endParaRPr lang="ar-SA"/>
        </a:p>
      </dgm:t>
    </dgm:pt>
    <dgm:pt modelId="{A839C8F6-7C5D-426E-BC4F-54F841FBD3BB}" type="pres">
      <dgm:prSet presAssocID="{B6164AF0-6929-4D77-91D6-F39DB94FB3FF}" presName="invisiNode" presStyleLbl="node1" presStyleIdx="1" presStyleCnt="3"/>
      <dgm:spPr/>
    </dgm:pt>
    <dgm:pt modelId="{6093E078-B487-42BC-8F3A-756D8496B914}" type="pres">
      <dgm:prSet presAssocID="{B6164AF0-6929-4D77-91D6-F39DB94FB3FF}" presName="imagNode" presStyleLbl="fgImgPlace1" presStyleIdx="1" presStyleCnt="3" custScaleX="82095" custLinFactNeighborX="81179" custLinFactNeighborY="14578"/>
      <dgm:spPr>
        <a:prstGeom prst="flowChartPunchedTape">
          <a:avLst/>
        </a:prstGeom>
      </dgm:spPr>
    </dgm:pt>
    <dgm:pt modelId="{F4DD7000-CC0C-4278-B5EE-599986EBBE76}" type="pres">
      <dgm:prSet presAssocID="{B3638CDF-1BA2-49C9-AB73-18FEBF7F2BE5}" presName="sibTrans" presStyleLbl="sibTrans2D1" presStyleIdx="0" presStyleCnt="0"/>
      <dgm:spPr/>
      <dgm:t>
        <a:bodyPr/>
        <a:lstStyle/>
        <a:p>
          <a:pPr rtl="1"/>
          <a:endParaRPr lang="ar-SA"/>
        </a:p>
      </dgm:t>
    </dgm:pt>
    <dgm:pt modelId="{51FB6B17-23C5-4107-84D2-1FD04E592AAB}" type="pres">
      <dgm:prSet presAssocID="{49A0C74B-191B-4F0E-99C8-877EAEB63DBB}" presName="compNode" presStyleCnt="0"/>
      <dgm:spPr/>
    </dgm:pt>
    <dgm:pt modelId="{ED8A9A92-DF47-43A7-B559-25B923EAEFBD}" type="pres">
      <dgm:prSet presAssocID="{49A0C74B-191B-4F0E-99C8-877EAEB63DBB}" presName="node" presStyleLbl="node1" presStyleIdx="2" presStyleCnt="3" custLinFactNeighborX="711" custLinFactNeighborY="44">
        <dgm:presLayoutVars>
          <dgm:bulletEnabled val="1"/>
        </dgm:presLayoutVars>
      </dgm:prSet>
      <dgm:spPr/>
      <dgm:t>
        <a:bodyPr/>
        <a:lstStyle/>
        <a:p>
          <a:pPr rtl="1"/>
          <a:endParaRPr lang="ar-SA"/>
        </a:p>
      </dgm:t>
    </dgm:pt>
    <dgm:pt modelId="{BC1E453A-2E98-4C67-A8BE-E10FB6ED5FB7}" type="pres">
      <dgm:prSet presAssocID="{49A0C74B-191B-4F0E-99C8-877EAEB63DBB}" presName="invisiNode" presStyleLbl="node1" presStyleIdx="2" presStyleCnt="3"/>
      <dgm:spPr/>
    </dgm:pt>
    <dgm:pt modelId="{D0F6FB49-8FE6-4F58-8537-1B6EBAF326D8}" type="pres">
      <dgm:prSet presAssocID="{49A0C74B-191B-4F0E-99C8-877EAEB63DBB}" presName="imagNode" presStyleLbl="fgImgPlace1" presStyleIdx="2" presStyleCnt="3" custScaleX="78913" custLinFactX="-21746" custLinFactNeighborX="-100000" custLinFactNeighborY="14578"/>
      <dgm:spPr>
        <a:prstGeom prst="flowChartPunchedTape">
          <a:avLst/>
        </a:prstGeom>
      </dgm:spPr>
    </dgm:pt>
  </dgm:ptLst>
  <dgm:cxnLst>
    <dgm:cxn modelId="{5D7C9C09-C9C6-410D-B470-EED2F81354EB}" type="presOf" srcId="{B6164AF0-6929-4D77-91D6-F39DB94FB3FF}" destId="{F219DEEC-03DB-460A-9EF0-8CFB7932D27C}" srcOrd="0" destOrd="0" presId="urn:microsoft.com/office/officeart/2005/8/layout/pList2"/>
    <dgm:cxn modelId="{1D56B70D-06AF-42EF-A375-70F449CCE4CD}" type="presOf" srcId="{C6D6CC41-217B-4528-B7CE-3665EE55C668}" destId="{7E03329A-7297-4C91-9E5E-FE22700C50DF}" srcOrd="0" destOrd="0" presId="urn:microsoft.com/office/officeart/2005/8/layout/pList2"/>
    <dgm:cxn modelId="{00BFA14F-2524-4962-B547-6A6E021F3F2E}" type="presOf" srcId="{49A0C74B-191B-4F0E-99C8-877EAEB63DBB}" destId="{ED8A9A92-DF47-43A7-B559-25B923EAEFBD}" srcOrd="0" destOrd="0" presId="urn:microsoft.com/office/officeart/2005/8/layout/pList2"/>
    <dgm:cxn modelId="{D59DD81B-2423-415F-8A20-2C2BB3C9C5A7}" srcId="{9EE417C7-8765-4F63-9C57-6348637E5D86}" destId="{B6164AF0-6929-4D77-91D6-F39DB94FB3FF}" srcOrd="1" destOrd="0" parTransId="{BED5B26C-6698-41DD-A962-AEA60DF8A3CE}" sibTransId="{B3638CDF-1BA2-49C9-AB73-18FEBF7F2BE5}"/>
    <dgm:cxn modelId="{71ECCDC1-0056-495D-8131-B25FF2A05557}" srcId="{9EE417C7-8765-4F63-9C57-6348637E5D86}" destId="{E05ACD0C-271D-4E25-9A7D-131F4968EEF0}" srcOrd="0" destOrd="0" parTransId="{70DB781B-E6D9-4CCC-8471-85CDBF15BB78}" sibTransId="{C6D6CC41-217B-4528-B7CE-3665EE55C668}"/>
    <dgm:cxn modelId="{02E5415C-2030-4499-9C3B-3D441ABFD120}" type="presOf" srcId="{E05ACD0C-271D-4E25-9A7D-131F4968EEF0}" destId="{215960FB-2C8F-4B3E-B607-F02A4BEFD39D}" srcOrd="0" destOrd="0" presId="urn:microsoft.com/office/officeart/2005/8/layout/pList2"/>
    <dgm:cxn modelId="{D263A78E-1CC2-4B81-A692-24B96695BC5E}" srcId="{9EE417C7-8765-4F63-9C57-6348637E5D86}" destId="{49A0C74B-191B-4F0E-99C8-877EAEB63DBB}" srcOrd="2" destOrd="0" parTransId="{A1B41F3E-9B59-46B3-8484-70166523D4CE}" sibTransId="{0F0763AB-1AE6-4926-BAD0-4D9BEE1EB929}"/>
    <dgm:cxn modelId="{0E9776F9-22CF-4A2C-B9A4-5C5EC857123F}" type="presOf" srcId="{B3638CDF-1BA2-49C9-AB73-18FEBF7F2BE5}" destId="{F4DD7000-CC0C-4278-B5EE-599986EBBE76}" srcOrd="0" destOrd="0" presId="urn:microsoft.com/office/officeart/2005/8/layout/pList2"/>
    <dgm:cxn modelId="{63C591AF-84BF-4E8E-90E0-97BAEF9ACE79}" type="presOf" srcId="{9EE417C7-8765-4F63-9C57-6348637E5D86}" destId="{DF679CE4-348A-44F4-86E9-3357B81975C2}" srcOrd="0" destOrd="0" presId="urn:microsoft.com/office/officeart/2005/8/layout/pList2"/>
    <dgm:cxn modelId="{3873DF47-C58F-418B-A3E7-CB501E586CE0}" type="presParOf" srcId="{DF679CE4-348A-44F4-86E9-3357B81975C2}" destId="{C8E96F10-2CC6-4E22-A856-872AD3796021}" srcOrd="0" destOrd="0" presId="urn:microsoft.com/office/officeart/2005/8/layout/pList2"/>
    <dgm:cxn modelId="{8907D65F-5E8E-4E97-BD9C-E480BD11819C}" type="presParOf" srcId="{DF679CE4-348A-44F4-86E9-3357B81975C2}" destId="{72444816-4023-4571-A4BB-08C6347610D1}" srcOrd="1" destOrd="0" presId="urn:microsoft.com/office/officeart/2005/8/layout/pList2"/>
    <dgm:cxn modelId="{415BF8AF-8F64-4595-B9EE-B292C743C31E}" type="presParOf" srcId="{72444816-4023-4571-A4BB-08C6347610D1}" destId="{E0A86BF3-B45B-4488-A7A4-8CB62F98B63D}" srcOrd="0" destOrd="0" presId="urn:microsoft.com/office/officeart/2005/8/layout/pList2"/>
    <dgm:cxn modelId="{56365CB1-A31E-4DBC-AC10-1E329F753D9A}" type="presParOf" srcId="{E0A86BF3-B45B-4488-A7A4-8CB62F98B63D}" destId="{215960FB-2C8F-4B3E-B607-F02A4BEFD39D}" srcOrd="0" destOrd="0" presId="urn:microsoft.com/office/officeart/2005/8/layout/pList2"/>
    <dgm:cxn modelId="{DB3D2E75-5799-46B6-9591-6352E9019E6C}" type="presParOf" srcId="{E0A86BF3-B45B-4488-A7A4-8CB62F98B63D}" destId="{364F5BD1-D6A7-405B-8AB0-DDB7B4DD9243}" srcOrd="1" destOrd="0" presId="urn:microsoft.com/office/officeart/2005/8/layout/pList2"/>
    <dgm:cxn modelId="{C3498DB8-B0FC-45A4-A826-CAAC6B2B50AC}" type="presParOf" srcId="{E0A86BF3-B45B-4488-A7A4-8CB62F98B63D}" destId="{D2EBB31C-30EA-4BFA-B3BB-22CF8F657770}" srcOrd="2" destOrd="0" presId="urn:microsoft.com/office/officeart/2005/8/layout/pList2"/>
    <dgm:cxn modelId="{5B48E824-978C-433F-B320-EA699F0B8E0C}" type="presParOf" srcId="{72444816-4023-4571-A4BB-08C6347610D1}" destId="{7E03329A-7297-4C91-9E5E-FE22700C50DF}" srcOrd="1" destOrd="0" presId="urn:microsoft.com/office/officeart/2005/8/layout/pList2"/>
    <dgm:cxn modelId="{B595F190-27F2-49A9-9844-6AAF60E32CBE}" type="presParOf" srcId="{72444816-4023-4571-A4BB-08C6347610D1}" destId="{7992A6A0-C73C-4D9B-B9F3-13DD45CFF179}" srcOrd="2" destOrd="0" presId="urn:microsoft.com/office/officeart/2005/8/layout/pList2"/>
    <dgm:cxn modelId="{6E27FA0E-07ED-474C-84A3-88F4C4902442}" type="presParOf" srcId="{7992A6A0-C73C-4D9B-B9F3-13DD45CFF179}" destId="{F219DEEC-03DB-460A-9EF0-8CFB7932D27C}" srcOrd="0" destOrd="0" presId="urn:microsoft.com/office/officeart/2005/8/layout/pList2"/>
    <dgm:cxn modelId="{59F82A59-AA04-45E2-AB92-05E75A0E75C2}" type="presParOf" srcId="{7992A6A0-C73C-4D9B-B9F3-13DD45CFF179}" destId="{A839C8F6-7C5D-426E-BC4F-54F841FBD3BB}" srcOrd="1" destOrd="0" presId="urn:microsoft.com/office/officeart/2005/8/layout/pList2"/>
    <dgm:cxn modelId="{F4246FC2-2140-4A30-BFF3-1292226F604C}" type="presParOf" srcId="{7992A6A0-C73C-4D9B-B9F3-13DD45CFF179}" destId="{6093E078-B487-42BC-8F3A-756D8496B914}" srcOrd="2" destOrd="0" presId="urn:microsoft.com/office/officeart/2005/8/layout/pList2"/>
    <dgm:cxn modelId="{72BC7C50-7B2E-4596-A54F-40507471F070}" type="presParOf" srcId="{72444816-4023-4571-A4BB-08C6347610D1}" destId="{F4DD7000-CC0C-4278-B5EE-599986EBBE76}" srcOrd="3" destOrd="0" presId="urn:microsoft.com/office/officeart/2005/8/layout/pList2"/>
    <dgm:cxn modelId="{36FA58AA-0FC8-4DCE-8FBC-2640D7445F7F}" type="presParOf" srcId="{72444816-4023-4571-A4BB-08C6347610D1}" destId="{51FB6B17-23C5-4107-84D2-1FD04E592AAB}" srcOrd="4" destOrd="0" presId="urn:microsoft.com/office/officeart/2005/8/layout/pList2"/>
    <dgm:cxn modelId="{26CDB05A-1292-4A1B-A918-F700C781EB6F}" type="presParOf" srcId="{51FB6B17-23C5-4107-84D2-1FD04E592AAB}" destId="{ED8A9A92-DF47-43A7-B559-25B923EAEFBD}" srcOrd="0" destOrd="0" presId="urn:microsoft.com/office/officeart/2005/8/layout/pList2"/>
    <dgm:cxn modelId="{3BCCD39D-DCED-4A76-8B9F-D439E87404EF}" type="presParOf" srcId="{51FB6B17-23C5-4107-84D2-1FD04E592AAB}" destId="{BC1E453A-2E98-4C67-A8BE-E10FB6ED5FB7}" srcOrd="1" destOrd="0" presId="urn:microsoft.com/office/officeart/2005/8/layout/pList2"/>
    <dgm:cxn modelId="{A18FE91C-06C9-473F-94DE-B4024AD690A6}" type="presParOf" srcId="{51FB6B17-23C5-4107-84D2-1FD04E592AAB}" destId="{D0F6FB49-8FE6-4F58-8537-1B6EBAF326D8}" srcOrd="2" destOrd="0" presId="urn:microsoft.com/office/officeart/2005/8/layout/pList2"/>
  </dgm:cxnLst>
  <dgm:bg>
    <a:solidFill>
      <a:schemeClr val="accent1">
        <a:lumMod val="20000"/>
        <a:lumOff val="80000"/>
      </a:schemeClr>
    </a:solidFill>
  </dgm:bg>
  <dgm:whole/>
</dgm:dataModel>
</file>

<file path=ppt/diagrams/data4.xml><?xml version="1.0" encoding="utf-8"?>
<dgm:dataModel xmlns:dgm="http://schemas.openxmlformats.org/drawingml/2006/diagram" xmlns:a="http://schemas.openxmlformats.org/drawingml/2006/main">
  <dgm:ptLst>
    <dgm:pt modelId="{8059A12B-9E66-4F0D-8427-F5C2627B3391}"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pPr rtl="1"/>
          <a:endParaRPr lang="ar-IQ"/>
        </a:p>
      </dgm:t>
    </dgm:pt>
    <dgm:pt modelId="{D1243369-27B6-412F-B220-E291CB478AFB}">
      <dgm:prSet phldrT="[Text]" custT="1"/>
      <dgm:spPr/>
      <dgm:t>
        <a:bodyPr/>
        <a:lstStyle/>
        <a:p>
          <a:pPr rtl="1"/>
          <a:r>
            <a:rPr lang="ar-IQ" sz="2000" b="1" u="none" dirty="0" smtClean="0">
              <a:solidFill>
                <a:schemeClr val="tx1"/>
              </a:solidFill>
            </a:rPr>
            <a:t>انواع التقويم </a:t>
          </a:r>
          <a:endParaRPr lang="ar-IQ" sz="2000" b="1" u="none" dirty="0">
            <a:solidFill>
              <a:schemeClr val="tx1"/>
            </a:solidFill>
          </a:endParaRPr>
        </a:p>
      </dgm:t>
    </dgm:pt>
    <dgm:pt modelId="{1CB1B583-1987-4DD5-BB88-22A3A97DAEC8}" type="parTrans" cxnId="{236EBCEC-2F19-4CB5-BAC8-931E59DE2132}">
      <dgm:prSet/>
      <dgm:spPr/>
      <dgm:t>
        <a:bodyPr/>
        <a:lstStyle/>
        <a:p>
          <a:pPr rtl="1"/>
          <a:endParaRPr lang="ar-IQ">
            <a:solidFill>
              <a:schemeClr val="tx1"/>
            </a:solidFill>
          </a:endParaRPr>
        </a:p>
      </dgm:t>
    </dgm:pt>
    <dgm:pt modelId="{9E192FFB-91E3-4011-830D-824E4653E6C8}" type="sibTrans" cxnId="{236EBCEC-2F19-4CB5-BAC8-931E59DE2132}">
      <dgm:prSet/>
      <dgm:spPr/>
      <dgm:t>
        <a:bodyPr/>
        <a:lstStyle/>
        <a:p>
          <a:pPr rtl="1"/>
          <a:endParaRPr lang="ar-IQ">
            <a:solidFill>
              <a:schemeClr val="tx1"/>
            </a:solidFill>
          </a:endParaRPr>
        </a:p>
      </dgm:t>
    </dgm:pt>
    <dgm:pt modelId="{FF05A894-E3BB-48FA-8E0F-9BAA24AEFB81}">
      <dgm:prSet phldrT="[Text]"/>
      <dgm:spPr/>
      <dgm:t>
        <a:bodyPr/>
        <a:lstStyle/>
        <a:p>
          <a:pPr rtl="1"/>
          <a:r>
            <a:rPr lang="ar-IQ" b="1" dirty="0" smtClean="0">
              <a:solidFill>
                <a:schemeClr val="tx1"/>
              </a:solidFill>
            </a:rPr>
            <a:t>التمهيدي </a:t>
          </a:r>
          <a:endParaRPr lang="ar-IQ" dirty="0">
            <a:solidFill>
              <a:schemeClr val="tx1"/>
            </a:solidFill>
          </a:endParaRPr>
        </a:p>
      </dgm:t>
    </dgm:pt>
    <dgm:pt modelId="{8751369F-36CF-4B0E-B48B-002F96F661B4}" type="parTrans" cxnId="{FB1AA566-CC03-4AC0-9745-2051E8B816BB}">
      <dgm:prSet/>
      <dgm:spPr/>
      <dgm:t>
        <a:bodyPr/>
        <a:lstStyle/>
        <a:p>
          <a:pPr rtl="1"/>
          <a:endParaRPr lang="ar-IQ">
            <a:solidFill>
              <a:schemeClr val="tx1"/>
            </a:solidFill>
          </a:endParaRPr>
        </a:p>
      </dgm:t>
    </dgm:pt>
    <dgm:pt modelId="{4F50003F-3AEA-4374-AB1D-35271F0DDBDA}" type="sibTrans" cxnId="{FB1AA566-CC03-4AC0-9745-2051E8B816BB}">
      <dgm:prSet/>
      <dgm:spPr/>
      <dgm:t>
        <a:bodyPr/>
        <a:lstStyle/>
        <a:p>
          <a:pPr rtl="1"/>
          <a:endParaRPr lang="ar-IQ">
            <a:solidFill>
              <a:schemeClr val="tx1"/>
            </a:solidFill>
          </a:endParaRPr>
        </a:p>
      </dgm:t>
    </dgm:pt>
    <dgm:pt modelId="{736E29EF-B367-4D8E-BECC-694321F0EA87}">
      <dgm:prSet phldrT="[Text]"/>
      <dgm:spPr/>
      <dgm:t>
        <a:bodyPr/>
        <a:lstStyle/>
        <a:p>
          <a:pPr rtl="1"/>
          <a:r>
            <a:rPr lang="ar-IQ" b="1" dirty="0" smtClean="0">
              <a:solidFill>
                <a:schemeClr val="tx1"/>
              </a:solidFill>
            </a:rPr>
            <a:t>البنائي</a:t>
          </a:r>
          <a:endParaRPr lang="ar-IQ" dirty="0">
            <a:solidFill>
              <a:schemeClr val="tx1"/>
            </a:solidFill>
          </a:endParaRPr>
        </a:p>
      </dgm:t>
    </dgm:pt>
    <dgm:pt modelId="{9050687D-BE2A-494B-BC62-6ABFBF2A175D}" type="parTrans" cxnId="{2188F165-210E-4BEA-A61C-4045446E64F5}">
      <dgm:prSet/>
      <dgm:spPr/>
      <dgm:t>
        <a:bodyPr/>
        <a:lstStyle/>
        <a:p>
          <a:pPr rtl="1"/>
          <a:endParaRPr lang="ar-IQ">
            <a:solidFill>
              <a:schemeClr val="tx1"/>
            </a:solidFill>
          </a:endParaRPr>
        </a:p>
      </dgm:t>
    </dgm:pt>
    <dgm:pt modelId="{1C962FCA-49DB-415F-A7F9-A8117676F716}" type="sibTrans" cxnId="{2188F165-210E-4BEA-A61C-4045446E64F5}">
      <dgm:prSet/>
      <dgm:spPr/>
      <dgm:t>
        <a:bodyPr/>
        <a:lstStyle/>
        <a:p>
          <a:pPr rtl="1"/>
          <a:endParaRPr lang="ar-IQ">
            <a:solidFill>
              <a:schemeClr val="tx1"/>
            </a:solidFill>
          </a:endParaRPr>
        </a:p>
      </dgm:t>
    </dgm:pt>
    <dgm:pt modelId="{DD4F25A4-35D1-44F6-8A48-3DDB04D7F003}">
      <dgm:prSet phldrT="[Text]"/>
      <dgm:spPr/>
      <dgm:t>
        <a:bodyPr/>
        <a:lstStyle/>
        <a:p>
          <a:pPr rtl="1"/>
          <a:r>
            <a:rPr lang="ar-IQ" b="1" dirty="0" smtClean="0">
              <a:solidFill>
                <a:schemeClr val="tx1"/>
              </a:solidFill>
            </a:rPr>
            <a:t>النهائي</a:t>
          </a:r>
          <a:endParaRPr lang="ar-IQ" dirty="0">
            <a:solidFill>
              <a:schemeClr val="tx1"/>
            </a:solidFill>
          </a:endParaRPr>
        </a:p>
      </dgm:t>
    </dgm:pt>
    <dgm:pt modelId="{47D4FF40-A901-4602-88CD-932F50888635}" type="parTrans" cxnId="{75E822A5-ADF7-42AF-B1E9-8F39B61C27DD}">
      <dgm:prSet/>
      <dgm:spPr/>
      <dgm:t>
        <a:bodyPr/>
        <a:lstStyle/>
        <a:p>
          <a:pPr rtl="1"/>
          <a:endParaRPr lang="ar-IQ">
            <a:solidFill>
              <a:schemeClr val="tx1"/>
            </a:solidFill>
          </a:endParaRPr>
        </a:p>
      </dgm:t>
    </dgm:pt>
    <dgm:pt modelId="{69DA0005-C3C1-4E8E-92AB-30FB0D4705ED}" type="sibTrans" cxnId="{75E822A5-ADF7-42AF-B1E9-8F39B61C27DD}">
      <dgm:prSet/>
      <dgm:spPr/>
      <dgm:t>
        <a:bodyPr/>
        <a:lstStyle/>
        <a:p>
          <a:pPr rtl="1"/>
          <a:endParaRPr lang="ar-IQ">
            <a:solidFill>
              <a:schemeClr val="tx1"/>
            </a:solidFill>
          </a:endParaRPr>
        </a:p>
      </dgm:t>
    </dgm:pt>
    <dgm:pt modelId="{05350277-F8D9-46DD-BDA2-B5987676C5AC}">
      <dgm:prSet phldrT="[Text]"/>
      <dgm:spPr/>
      <dgm:t>
        <a:bodyPr/>
        <a:lstStyle/>
        <a:p>
          <a:pPr rtl="1"/>
          <a:r>
            <a:rPr lang="ar-IQ" b="1" dirty="0" smtClean="0">
              <a:solidFill>
                <a:schemeClr val="tx1"/>
              </a:solidFill>
            </a:rPr>
            <a:t>التتبعي</a:t>
          </a:r>
          <a:endParaRPr lang="ar-IQ" dirty="0">
            <a:solidFill>
              <a:schemeClr val="tx1"/>
            </a:solidFill>
          </a:endParaRPr>
        </a:p>
      </dgm:t>
    </dgm:pt>
    <dgm:pt modelId="{357A717B-F59C-403E-B933-DDDAD5A9535D}" type="parTrans" cxnId="{122E2ED0-6D79-4574-8499-57FE63908954}">
      <dgm:prSet/>
      <dgm:spPr/>
      <dgm:t>
        <a:bodyPr/>
        <a:lstStyle/>
        <a:p>
          <a:pPr rtl="1"/>
          <a:endParaRPr lang="ar-IQ">
            <a:solidFill>
              <a:schemeClr val="tx1"/>
            </a:solidFill>
          </a:endParaRPr>
        </a:p>
      </dgm:t>
    </dgm:pt>
    <dgm:pt modelId="{DF3A5ACF-70EF-48BA-AAF4-3E0D529517F9}" type="sibTrans" cxnId="{122E2ED0-6D79-4574-8499-57FE63908954}">
      <dgm:prSet/>
      <dgm:spPr/>
      <dgm:t>
        <a:bodyPr/>
        <a:lstStyle/>
        <a:p>
          <a:pPr rtl="1"/>
          <a:endParaRPr lang="ar-IQ">
            <a:solidFill>
              <a:schemeClr val="tx1"/>
            </a:solidFill>
          </a:endParaRPr>
        </a:p>
      </dgm:t>
    </dgm:pt>
    <dgm:pt modelId="{46B348B1-404E-475C-B334-BCC39D24D573}">
      <dgm:prSet/>
      <dgm:spPr/>
      <dgm:t>
        <a:bodyPr/>
        <a:lstStyle/>
        <a:p>
          <a:pPr rtl="1"/>
          <a:endParaRPr lang="ar-IQ"/>
        </a:p>
      </dgm:t>
    </dgm:pt>
    <dgm:pt modelId="{C1660BA6-8B79-4C9F-9135-0F32ADFCC473}" type="parTrans" cxnId="{C7778510-1606-4739-8976-2856524D8D56}">
      <dgm:prSet/>
      <dgm:spPr/>
      <dgm:t>
        <a:bodyPr/>
        <a:lstStyle/>
        <a:p>
          <a:pPr rtl="1"/>
          <a:endParaRPr lang="ar-IQ">
            <a:solidFill>
              <a:schemeClr val="tx1"/>
            </a:solidFill>
          </a:endParaRPr>
        </a:p>
      </dgm:t>
    </dgm:pt>
    <dgm:pt modelId="{AEB5E41D-04BE-49C6-998E-EBE0F38942A2}" type="sibTrans" cxnId="{C7778510-1606-4739-8976-2856524D8D56}">
      <dgm:prSet/>
      <dgm:spPr/>
      <dgm:t>
        <a:bodyPr/>
        <a:lstStyle/>
        <a:p>
          <a:pPr rtl="1"/>
          <a:endParaRPr lang="ar-IQ">
            <a:solidFill>
              <a:schemeClr val="tx1"/>
            </a:solidFill>
          </a:endParaRPr>
        </a:p>
      </dgm:t>
    </dgm:pt>
    <dgm:pt modelId="{E3408D4C-E3DE-47A7-9B94-B9856142E824}" type="pres">
      <dgm:prSet presAssocID="{8059A12B-9E66-4F0D-8427-F5C2627B3391}" presName="Name0" presStyleCnt="0">
        <dgm:presLayoutVars>
          <dgm:chMax val="1"/>
          <dgm:dir/>
          <dgm:animLvl val="ctr"/>
          <dgm:resizeHandles val="exact"/>
        </dgm:presLayoutVars>
      </dgm:prSet>
      <dgm:spPr/>
      <dgm:t>
        <a:bodyPr/>
        <a:lstStyle/>
        <a:p>
          <a:pPr rtl="1"/>
          <a:endParaRPr lang="ar-IQ"/>
        </a:p>
      </dgm:t>
    </dgm:pt>
    <dgm:pt modelId="{14A0016A-B4C3-4EBF-AD2F-77C7EDFD7DDE}" type="pres">
      <dgm:prSet presAssocID="{D1243369-27B6-412F-B220-E291CB478AFB}" presName="centerShape" presStyleLbl="node0" presStyleIdx="0" presStyleCnt="1"/>
      <dgm:spPr/>
      <dgm:t>
        <a:bodyPr/>
        <a:lstStyle/>
        <a:p>
          <a:pPr rtl="1"/>
          <a:endParaRPr lang="ar-IQ"/>
        </a:p>
      </dgm:t>
    </dgm:pt>
    <dgm:pt modelId="{422B2BC4-FE6B-4F0C-BF1D-7FB93A5DCFDB}" type="pres">
      <dgm:prSet presAssocID="{FF05A894-E3BB-48FA-8E0F-9BAA24AEFB81}" presName="node" presStyleLbl="node1" presStyleIdx="0" presStyleCnt="4">
        <dgm:presLayoutVars>
          <dgm:bulletEnabled val="1"/>
        </dgm:presLayoutVars>
      </dgm:prSet>
      <dgm:spPr/>
      <dgm:t>
        <a:bodyPr/>
        <a:lstStyle/>
        <a:p>
          <a:pPr rtl="1"/>
          <a:endParaRPr lang="ar-IQ"/>
        </a:p>
      </dgm:t>
    </dgm:pt>
    <dgm:pt modelId="{D627EF28-6A52-4D77-AC9A-7CA7A141E487}" type="pres">
      <dgm:prSet presAssocID="{FF05A894-E3BB-48FA-8E0F-9BAA24AEFB81}" presName="dummy" presStyleCnt="0"/>
      <dgm:spPr/>
    </dgm:pt>
    <dgm:pt modelId="{4208758A-FC81-467B-A528-59019F53CB96}" type="pres">
      <dgm:prSet presAssocID="{4F50003F-3AEA-4374-AB1D-35271F0DDBDA}" presName="sibTrans" presStyleLbl="sibTrans2D1" presStyleIdx="0" presStyleCnt="4"/>
      <dgm:spPr/>
      <dgm:t>
        <a:bodyPr/>
        <a:lstStyle/>
        <a:p>
          <a:pPr rtl="1"/>
          <a:endParaRPr lang="ar-IQ"/>
        </a:p>
      </dgm:t>
    </dgm:pt>
    <dgm:pt modelId="{AF2EEC56-821A-4A98-8D2A-3B66F74EC4B0}" type="pres">
      <dgm:prSet presAssocID="{736E29EF-B367-4D8E-BECC-694321F0EA87}" presName="node" presStyleLbl="node1" presStyleIdx="1" presStyleCnt="4">
        <dgm:presLayoutVars>
          <dgm:bulletEnabled val="1"/>
        </dgm:presLayoutVars>
      </dgm:prSet>
      <dgm:spPr/>
      <dgm:t>
        <a:bodyPr/>
        <a:lstStyle/>
        <a:p>
          <a:pPr rtl="1"/>
          <a:endParaRPr lang="ar-IQ"/>
        </a:p>
      </dgm:t>
    </dgm:pt>
    <dgm:pt modelId="{22FBB9BC-3C06-4D44-AEF8-ED6C01ED1173}" type="pres">
      <dgm:prSet presAssocID="{736E29EF-B367-4D8E-BECC-694321F0EA87}" presName="dummy" presStyleCnt="0"/>
      <dgm:spPr/>
    </dgm:pt>
    <dgm:pt modelId="{E9D5C19D-B086-4A31-BDAC-C04CD38882E0}" type="pres">
      <dgm:prSet presAssocID="{1C962FCA-49DB-415F-A7F9-A8117676F716}" presName="sibTrans" presStyleLbl="sibTrans2D1" presStyleIdx="1" presStyleCnt="4"/>
      <dgm:spPr/>
      <dgm:t>
        <a:bodyPr/>
        <a:lstStyle/>
        <a:p>
          <a:pPr rtl="1"/>
          <a:endParaRPr lang="ar-IQ"/>
        </a:p>
      </dgm:t>
    </dgm:pt>
    <dgm:pt modelId="{0615CDE2-E58C-425F-A19C-696190879511}" type="pres">
      <dgm:prSet presAssocID="{DD4F25A4-35D1-44F6-8A48-3DDB04D7F003}" presName="node" presStyleLbl="node1" presStyleIdx="2" presStyleCnt="4">
        <dgm:presLayoutVars>
          <dgm:bulletEnabled val="1"/>
        </dgm:presLayoutVars>
      </dgm:prSet>
      <dgm:spPr/>
      <dgm:t>
        <a:bodyPr/>
        <a:lstStyle/>
        <a:p>
          <a:pPr rtl="1"/>
          <a:endParaRPr lang="ar-IQ"/>
        </a:p>
      </dgm:t>
    </dgm:pt>
    <dgm:pt modelId="{FF5D2DB9-23D0-447C-B58E-E0CE4CE82B0A}" type="pres">
      <dgm:prSet presAssocID="{DD4F25A4-35D1-44F6-8A48-3DDB04D7F003}" presName="dummy" presStyleCnt="0"/>
      <dgm:spPr/>
    </dgm:pt>
    <dgm:pt modelId="{313DDEC1-EF91-4332-AF70-57347A2FD5C0}" type="pres">
      <dgm:prSet presAssocID="{69DA0005-C3C1-4E8E-92AB-30FB0D4705ED}" presName="sibTrans" presStyleLbl="sibTrans2D1" presStyleIdx="2" presStyleCnt="4"/>
      <dgm:spPr/>
      <dgm:t>
        <a:bodyPr/>
        <a:lstStyle/>
        <a:p>
          <a:pPr rtl="1"/>
          <a:endParaRPr lang="ar-IQ"/>
        </a:p>
      </dgm:t>
    </dgm:pt>
    <dgm:pt modelId="{BC6DAB21-686B-4D47-A857-13FB355DDC80}" type="pres">
      <dgm:prSet presAssocID="{05350277-F8D9-46DD-BDA2-B5987676C5AC}" presName="node" presStyleLbl="node1" presStyleIdx="3" presStyleCnt="4">
        <dgm:presLayoutVars>
          <dgm:bulletEnabled val="1"/>
        </dgm:presLayoutVars>
      </dgm:prSet>
      <dgm:spPr/>
      <dgm:t>
        <a:bodyPr/>
        <a:lstStyle/>
        <a:p>
          <a:pPr rtl="1"/>
          <a:endParaRPr lang="ar-IQ"/>
        </a:p>
      </dgm:t>
    </dgm:pt>
    <dgm:pt modelId="{FE1314D6-03CF-4383-A2BF-131CDDD08CA2}" type="pres">
      <dgm:prSet presAssocID="{05350277-F8D9-46DD-BDA2-B5987676C5AC}" presName="dummy" presStyleCnt="0"/>
      <dgm:spPr/>
    </dgm:pt>
    <dgm:pt modelId="{5B2DE26A-8C56-42E1-BEFF-35CFC54F23EC}" type="pres">
      <dgm:prSet presAssocID="{DF3A5ACF-70EF-48BA-AAF4-3E0D529517F9}" presName="sibTrans" presStyleLbl="sibTrans2D1" presStyleIdx="3" presStyleCnt="4"/>
      <dgm:spPr/>
      <dgm:t>
        <a:bodyPr/>
        <a:lstStyle/>
        <a:p>
          <a:pPr rtl="1"/>
          <a:endParaRPr lang="ar-IQ"/>
        </a:p>
      </dgm:t>
    </dgm:pt>
  </dgm:ptLst>
  <dgm:cxnLst>
    <dgm:cxn modelId="{FB1AA566-CC03-4AC0-9745-2051E8B816BB}" srcId="{D1243369-27B6-412F-B220-E291CB478AFB}" destId="{FF05A894-E3BB-48FA-8E0F-9BAA24AEFB81}" srcOrd="0" destOrd="0" parTransId="{8751369F-36CF-4B0E-B48B-002F96F661B4}" sibTransId="{4F50003F-3AEA-4374-AB1D-35271F0DDBDA}"/>
    <dgm:cxn modelId="{49FACF3C-A5AF-484F-A32F-E284F96D8406}" type="presOf" srcId="{05350277-F8D9-46DD-BDA2-B5987676C5AC}" destId="{BC6DAB21-686B-4D47-A857-13FB355DDC80}" srcOrd="0" destOrd="0" presId="urn:microsoft.com/office/officeart/2005/8/layout/radial6"/>
    <dgm:cxn modelId="{7B512824-6821-4F21-82D8-6046103A162C}" type="presOf" srcId="{D1243369-27B6-412F-B220-E291CB478AFB}" destId="{14A0016A-B4C3-4EBF-AD2F-77C7EDFD7DDE}" srcOrd="0" destOrd="0" presId="urn:microsoft.com/office/officeart/2005/8/layout/radial6"/>
    <dgm:cxn modelId="{91A9EFAA-7960-4969-9CE1-25F4DEB99F11}" type="presOf" srcId="{DD4F25A4-35D1-44F6-8A48-3DDB04D7F003}" destId="{0615CDE2-E58C-425F-A19C-696190879511}" srcOrd="0" destOrd="0" presId="urn:microsoft.com/office/officeart/2005/8/layout/radial6"/>
    <dgm:cxn modelId="{CACB4847-A2EA-4CC7-9A6F-D5BE97677F15}" type="presOf" srcId="{69DA0005-C3C1-4E8E-92AB-30FB0D4705ED}" destId="{313DDEC1-EF91-4332-AF70-57347A2FD5C0}" srcOrd="0" destOrd="0" presId="urn:microsoft.com/office/officeart/2005/8/layout/radial6"/>
    <dgm:cxn modelId="{DCDFE7FD-4A7D-4750-BE93-784969C906F7}" type="presOf" srcId="{FF05A894-E3BB-48FA-8E0F-9BAA24AEFB81}" destId="{422B2BC4-FE6B-4F0C-BF1D-7FB93A5DCFDB}" srcOrd="0" destOrd="0" presId="urn:microsoft.com/office/officeart/2005/8/layout/radial6"/>
    <dgm:cxn modelId="{81820ABA-120A-48B7-BB6F-E9C8F45461A4}" type="presOf" srcId="{736E29EF-B367-4D8E-BECC-694321F0EA87}" destId="{AF2EEC56-821A-4A98-8D2A-3B66F74EC4B0}" srcOrd="0" destOrd="0" presId="urn:microsoft.com/office/officeart/2005/8/layout/radial6"/>
    <dgm:cxn modelId="{122E2ED0-6D79-4574-8499-57FE63908954}" srcId="{D1243369-27B6-412F-B220-E291CB478AFB}" destId="{05350277-F8D9-46DD-BDA2-B5987676C5AC}" srcOrd="3" destOrd="0" parTransId="{357A717B-F59C-403E-B933-DDDAD5A9535D}" sibTransId="{DF3A5ACF-70EF-48BA-AAF4-3E0D529517F9}"/>
    <dgm:cxn modelId="{236EBCEC-2F19-4CB5-BAC8-931E59DE2132}" srcId="{8059A12B-9E66-4F0D-8427-F5C2627B3391}" destId="{D1243369-27B6-412F-B220-E291CB478AFB}" srcOrd="0" destOrd="0" parTransId="{1CB1B583-1987-4DD5-BB88-22A3A97DAEC8}" sibTransId="{9E192FFB-91E3-4011-830D-824E4653E6C8}"/>
    <dgm:cxn modelId="{4D0EB370-1F7D-4482-AA0D-D41796302E78}" type="presOf" srcId="{4F50003F-3AEA-4374-AB1D-35271F0DDBDA}" destId="{4208758A-FC81-467B-A528-59019F53CB96}" srcOrd="0" destOrd="0" presId="urn:microsoft.com/office/officeart/2005/8/layout/radial6"/>
    <dgm:cxn modelId="{C7778510-1606-4739-8976-2856524D8D56}" srcId="{8059A12B-9E66-4F0D-8427-F5C2627B3391}" destId="{46B348B1-404E-475C-B334-BCC39D24D573}" srcOrd="1" destOrd="0" parTransId="{C1660BA6-8B79-4C9F-9135-0F32ADFCC473}" sibTransId="{AEB5E41D-04BE-49C6-998E-EBE0F38942A2}"/>
    <dgm:cxn modelId="{C59546DE-2113-4F0E-9117-8552DA7B6369}" type="presOf" srcId="{DF3A5ACF-70EF-48BA-AAF4-3E0D529517F9}" destId="{5B2DE26A-8C56-42E1-BEFF-35CFC54F23EC}" srcOrd="0" destOrd="0" presId="urn:microsoft.com/office/officeart/2005/8/layout/radial6"/>
    <dgm:cxn modelId="{75E822A5-ADF7-42AF-B1E9-8F39B61C27DD}" srcId="{D1243369-27B6-412F-B220-E291CB478AFB}" destId="{DD4F25A4-35D1-44F6-8A48-3DDB04D7F003}" srcOrd="2" destOrd="0" parTransId="{47D4FF40-A901-4602-88CD-932F50888635}" sibTransId="{69DA0005-C3C1-4E8E-92AB-30FB0D4705ED}"/>
    <dgm:cxn modelId="{2188F165-210E-4BEA-A61C-4045446E64F5}" srcId="{D1243369-27B6-412F-B220-E291CB478AFB}" destId="{736E29EF-B367-4D8E-BECC-694321F0EA87}" srcOrd="1" destOrd="0" parTransId="{9050687D-BE2A-494B-BC62-6ABFBF2A175D}" sibTransId="{1C962FCA-49DB-415F-A7F9-A8117676F716}"/>
    <dgm:cxn modelId="{7D653693-5948-4277-98F6-F77EAB48CF14}" type="presOf" srcId="{1C962FCA-49DB-415F-A7F9-A8117676F716}" destId="{E9D5C19D-B086-4A31-BDAC-C04CD38882E0}" srcOrd="0" destOrd="0" presId="urn:microsoft.com/office/officeart/2005/8/layout/radial6"/>
    <dgm:cxn modelId="{5D410B65-E8E4-4FB1-B949-19FC49E4C222}" type="presOf" srcId="{8059A12B-9E66-4F0D-8427-F5C2627B3391}" destId="{E3408D4C-E3DE-47A7-9B94-B9856142E824}" srcOrd="0" destOrd="0" presId="urn:microsoft.com/office/officeart/2005/8/layout/radial6"/>
    <dgm:cxn modelId="{CF9A2083-AA33-44B8-B241-E0243B65AA1C}" type="presParOf" srcId="{E3408D4C-E3DE-47A7-9B94-B9856142E824}" destId="{14A0016A-B4C3-4EBF-AD2F-77C7EDFD7DDE}" srcOrd="0" destOrd="0" presId="urn:microsoft.com/office/officeart/2005/8/layout/radial6"/>
    <dgm:cxn modelId="{67423107-213B-4D8C-9232-4CC57EFA2023}" type="presParOf" srcId="{E3408D4C-E3DE-47A7-9B94-B9856142E824}" destId="{422B2BC4-FE6B-4F0C-BF1D-7FB93A5DCFDB}" srcOrd="1" destOrd="0" presId="urn:microsoft.com/office/officeart/2005/8/layout/radial6"/>
    <dgm:cxn modelId="{437A703E-D0EB-47A2-94A7-133504E49AAA}" type="presParOf" srcId="{E3408D4C-E3DE-47A7-9B94-B9856142E824}" destId="{D627EF28-6A52-4D77-AC9A-7CA7A141E487}" srcOrd="2" destOrd="0" presId="urn:microsoft.com/office/officeart/2005/8/layout/radial6"/>
    <dgm:cxn modelId="{BA9ACA06-C23F-45D0-A5D6-E84411E5E65F}" type="presParOf" srcId="{E3408D4C-E3DE-47A7-9B94-B9856142E824}" destId="{4208758A-FC81-467B-A528-59019F53CB96}" srcOrd="3" destOrd="0" presId="urn:microsoft.com/office/officeart/2005/8/layout/radial6"/>
    <dgm:cxn modelId="{85C3142B-9003-4D14-BF29-47DB1AB9AF61}" type="presParOf" srcId="{E3408D4C-E3DE-47A7-9B94-B9856142E824}" destId="{AF2EEC56-821A-4A98-8D2A-3B66F74EC4B0}" srcOrd="4" destOrd="0" presId="urn:microsoft.com/office/officeart/2005/8/layout/radial6"/>
    <dgm:cxn modelId="{2DCFBFAE-7F31-4FD9-A9AF-A808C91FA01A}" type="presParOf" srcId="{E3408D4C-E3DE-47A7-9B94-B9856142E824}" destId="{22FBB9BC-3C06-4D44-AEF8-ED6C01ED1173}" srcOrd="5" destOrd="0" presId="urn:microsoft.com/office/officeart/2005/8/layout/radial6"/>
    <dgm:cxn modelId="{52C05A29-EBF6-4A4E-969F-897CBA04FEB0}" type="presParOf" srcId="{E3408D4C-E3DE-47A7-9B94-B9856142E824}" destId="{E9D5C19D-B086-4A31-BDAC-C04CD38882E0}" srcOrd="6" destOrd="0" presId="urn:microsoft.com/office/officeart/2005/8/layout/radial6"/>
    <dgm:cxn modelId="{AFA32B8D-9079-4FC6-A96B-173493D0044F}" type="presParOf" srcId="{E3408D4C-E3DE-47A7-9B94-B9856142E824}" destId="{0615CDE2-E58C-425F-A19C-696190879511}" srcOrd="7" destOrd="0" presId="urn:microsoft.com/office/officeart/2005/8/layout/radial6"/>
    <dgm:cxn modelId="{7683257B-7AE4-4D51-89C7-D8FE8AB6700D}" type="presParOf" srcId="{E3408D4C-E3DE-47A7-9B94-B9856142E824}" destId="{FF5D2DB9-23D0-447C-B58E-E0CE4CE82B0A}" srcOrd="8" destOrd="0" presId="urn:microsoft.com/office/officeart/2005/8/layout/radial6"/>
    <dgm:cxn modelId="{BB7EA126-7F57-4ECD-843B-D244E82DDB4D}" type="presParOf" srcId="{E3408D4C-E3DE-47A7-9B94-B9856142E824}" destId="{313DDEC1-EF91-4332-AF70-57347A2FD5C0}" srcOrd="9" destOrd="0" presId="urn:microsoft.com/office/officeart/2005/8/layout/radial6"/>
    <dgm:cxn modelId="{19197283-BF3A-4728-8C73-2535ED9438D0}" type="presParOf" srcId="{E3408D4C-E3DE-47A7-9B94-B9856142E824}" destId="{BC6DAB21-686B-4D47-A857-13FB355DDC80}" srcOrd="10" destOrd="0" presId="urn:microsoft.com/office/officeart/2005/8/layout/radial6"/>
    <dgm:cxn modelId="{49900EC0-DBA5-4044-B77D-E2754E904EB7}" type="presParOf" srcId="{E3408D4C-E3DE-47A7-9B94-B9856142E824}" destId="{FE1314D6-03CF-4383-A2BF-131CDDD08CA2}" srcOrd="11" destOrd="0" presId="urn:microsoft.com/office/officeart/2005/8/layout/radial6"/>
    <dgm:cxn modelId="{9D612C5B-DDB3-41E4-8167-CFC87CEC7E79}" type="presParOf" srcId="{E3408D4C-E3DE-47A7-9B94-B9856142E824}" destId="{5B2DE26A-8C56-42E1-BEFF-35CFC54F23EC}" srcOrd="12" destOrd="0" presId="urn:microsoft.com/office/officeart/2005/8/layout/radial6"/>
  </dgm:cxnLst>
  <dgm:bg/>
  <dgm:whole/>
</dgm:dataModel>
</file>

<file path=ppt/diagrams/data5.xml><?xml version="1.0" encoding="utf-8"?>
<dgm:dataModel xmlns:dgm="http://schemas.openxmlformats.org/drawingml/2006/diagram" xmlns:a="http://schemas.openxmlformats.org/drawingml/2006/main">
  <dgm:ptLst>
    <dgm:pt modelId="{F8E42FA8-02DD-4EAA-A088-3D33083B2710}"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pPr rtl="1"/>
          <a:endParaRPr lang="ar-SA"/>
        </a:p>
      </dgm:t>
    </dgm:pt>
    <dgm:pt modelId="{8508AEC6-55E5-43C2-B9D5-765945564C84}">
      <dgm:prSet phldrT="[Text]"/>
      <dgm:spPr>
        <a:solidFill>
          <a:srgbClr val="92D050"/>
        </a:solidFill>
      </dgm:spPr>
      <dgm:t>
        <a:bodyPr/>
        <a:lstStyle/>
        <a:p>
          <a:pPr rtl="1"/>
          <a:r>
            <a:rPr lang="ar-IQ"/>
            <a:t>أداء الطالب</a:t>
          </a:r>
          <a:endParaRPr lang="ar-SA"/>
        </a:p>
      </dgm:t>
    </dgm:pt>
    <dgm:pt modelId="{FD33CAB7-E1D1-4EFE-B5C1-1B8690F52C2A}" type="parTrans" cxnId="{E3F68C0D-C99B-431F-8223-6837C33F1787}">
      <dgm:prSet/>
      <dgm:spPr/>
      <dgm:t>
        <a:bodyPr/>
        <a:lstStyle/>
        <a:p>
          <a:pPr rtl="1"/>
          <a:endParaRPr lang="ar-SA"/>
        </a:p>
      </dgm:t>
    </dgm:pt>
    <dgm:pt modelId="{8EC30B50-D70F-47DD-90F6-66A678D098B4}" type="sibTrans" cxnId="{E3F68C0D-C99B-431F-8223-6837C33F1787}">
      <dgm:prSet/>
      <dgm:spPr/>
      <dgm:t>
        <a:bodyPr/>
        <a:lstStyle/>
        <a:p>
          <a:pPr rtl="1"/>
          <a:endParaRPr lang="ar-SA"/>
        </a:p>
      </dgm:t>
    </dgm:pt>
    <dgm:pt modelId="{A1297253-C882-40EB-99CF-5811BE4492BD}">
      <dgm:prSet phldrT="[Text]"/>
      <dgm:spPr/>
      <dgm:t>
        <a:bodyPr/>
        <a:lstStyle/>
        <a:p>
          <a:pPr rtl="1"/>
          <a:r>
            <a:rPr lang="ar-IQ"/>
            <a:t>الجهاز التعليمي</a:t>
          </a:r>
          <a:endParaRPr lang="ar-SA"/>
        </a:p>
      </dgm:t>
    </dgm:pt>
    <dgm:pt modelId="{33D6D704-4CA9-42D5-AF8B-617D705BE5BD}" type="parTrans" cxnId="{81733C49-E235-4114-9178-84F3303D2CD3}">
      <dgm:prSet/>
      <dgm:spPr/>
      <dgm:t>
        <a:bodyPr/>
        <a:lstStyle/>
        <a:p>
          <a:pPr rtl="1"/>
          <a:endParaRPr lang="ar-SA"/>
        </a:p>
      </dgm:t>
    </dgm:pt>
    <dgm:pt modelId="{F924AC74-F449-4D9A-8FD8-721904277F30}" type="sibTrans" cxnId="{81733C49-E235-4114-9178-84F3303D2CD3}">
      <dgm:prSet/>
      <dgm:spPr/>
      <dgm:t>
        <a:bodyPr/>
        <a:lstStyle/>
        <a:p>
          <a:pPr rtl="1"/>
          <a:endParaRPr lang="ar-SA"/>
        </a:p>
      </dgm:t>
    </dgm:pt>
    <dgm:pt modelId="{24C3EB5B-7F29-485C-88FE-E9478356E534}">
      <dgm:prSet phldrT="[Text]">
        <dgm:style>
          <a:lnRef idx="1">
            <a:schemeClr val="dk1"/>
          </a:lnRef>
          <a:fillRef idx="2">
            <a:schemeClr val="dk1"/>
          </a:fillRef>
          <a:effectRef idx="1">
            <a:schemeClr val="dk1"/>
          </a:effectRef>
          <a:fontRef idx="minor">
            <a:schemeClr val="dk1"/>
          </a:fontRef>
        </dgm:style>
      </dgm:prSet>
      <dgm:spPr/>
      <dgm:t>
        <a:bodyPr/>
        <a:lstStyle/>
        <a:p>
          <a:pPr rtl="1"/>
          <a:r>
            <a:rPr lang="ar-IQ">
              <a:solidFill>
                <a:sysClr val="windowText" lastClr="000000"/>
              </a:solidFill>
            </a:rPr>
            <a:t>الجهاز التدريبي</a:t>
          </a:r>
          <a:endParaRPr lang="ar-SA">
            <a:solidFill>
              <a:sysClr val="windowText" lastClr="000000"/>
            </a:solidFill>
          </a:endParaRPr>
        </a:p>
      </dgm:t>
    </dgm:pt>
    <dgm:pt modelId="{3403BA5E-F809-4720-ACE7-0622608AACF1}" type="parTrans" cxnId="{DDA5F7A6-9C29-456C-9421-978A1E52640B}">
      <dgm:prSet/>
      <dgm:spPr/>
      <dgm:t>
        <a:bodyPr/>
        <a:lstStyle/>
        <a:p>
          <a:pPr rtl="1"/>
          <a:endParaRPr lang="ar-SA"/>
        </a:p>
      </dgm:t>
    </dgm:pt>
    <dgm:pt modelId="{2F1DACA4-9BE6-4A29-89F9-C23B259A6E5E}" type="sibTrans" cxnId="{DDA5F7A6-9C29-456C-9421-978A1E52640B}">
      <dgm:prSet/>
      <dgm:spPr/>
      <dgm:t>
        <a:bodyPr/>
        <a:lstStyle/>
        <a:p>
          <a:pPr rtl="1"/>
          <a:endParaRPr lang="ar-SA"/>
        </a:p>
      </dgm:t>
    </dgm:pt>
    <dgm:pt modelId="{4EF586AE-CC72-461A-9D1B-723F90D9D81F}">
      <dgm:prSet phldrT="[Text]"/>
      <dgm:spPr/>
      <dgm:t>
        <a:bodyPr/>
        <a:lstStyle/>
        <a:p>
          <a:pPr rtl="1"/>
          <a:r>
            <a:rPr lang="ar-IQ"/>
            <a:t>الجهاز الاداري</a:t>
          </a:r>
          <a:endParaRPr lang="ar-SA"/>
        </a:p>
      </dgm:t>
    </dgm:pt>
    <dgm:pt modelId="{5BE66ED9-05F8-45CE-8263-F93BAC2242D0}" type="parTrans" cxnId="{F7AF6BA9-F706-408A-B3B6-69845D70AFA7}">
      <dgm:prSet/>
      <dgm:spPr/>
      <dgm:t>
        <a:bodyPr/>
        <a:lstStyle/>
        <a:p>
          <a:pPr rtl="1"/>
          <a:endParaRPr lang="ar-SA"/>
        </a:p>
      </dgm:t>
    </dgm:pt>
    <dgm:pt modelId="{4A0CB1A4-0849-4999-A89F-F45C266059B5}" type="sibTrans" cxnId="{F7AF6BA9-F706-408A-B3B6-69845D70AFA7}">
      <dgm:prSet/>
      <dgm:spPr/>
      <dgm:t>
        <a:bodyPr/>
        <a:lstStyle/>
        <a:p>
          <a:pPr rtl="1"/>
          <a:endParaRPr lang="ar-SA"/>
        </a:p>
      </dgm:t>
    </dgm:pt>
    <dgm:pt modelId="{A4FFB804-7A73-460B-9567-05C8AD3A0D36}">
      <dgm:prSet phldrT="[Text]"/>
      <dgm:spPr>
        <a:solidFill>
          <a:schemeClr val="accent6"/>
        </a:solidFill>
      </dgm:spPr>
      <dgm:t>
        <a:bodyPr/>
        <a:lstStyle/>
        <a:p>
          <a:pPr rtl="1"/>
          <a:r>
            <a:rPr lang="ar-IQ">
              <a:solidFill>
                <a:sysClr val="windowText" lastClr="000000"/>
              </a:solidFill>
            </a:rPr>
            <a:t>الاجهزة المعاونة</a:t>
          </a:r>
          <a:endParaRPr lang="ar-SA">
            <a:solidFill>
              <a:sysClr val="windowText" lastClr="000000"/>
            </a:solidFill>
          </a:endParaRPr>
        </a:p>
      </dgm:t>
    </dgm:pt>
    <dgm:pt modelId="{3AFAF7FF-05CF-472E-B548-65B89FB59D14}" type="parTrans" cxnId="{FF975B34-1BD8-449F-A1A5-D39FA21F00B1}">
      <dgm:prSet/>
      <dgm:spPr/>
      <dgm:t>
        <a:bodyPr/>
        <a:lstStyle/>
        <a:p>
          <a:pPr rtl="1"/>
          <a:endParaRPr lang="ar-SA"/>
        </a:p>
      </dgm:t>
    </dgm:pt>
    <dgm:pt modelId="{EF2C853F-CFD5-4B41-A60E-BCE9979BD4DC}" type="sibTrans" cxnId="{FF975B34-1BD8-449F-A1A5-D39FA21F00B1}">
      <dgm:prSet/>
      <dgm:spPr/>
      <dgm:t>
        <a:bodyPr/>
        <a:lstStyle/>
        <a:p>
          <a:pPr rtl="1"/>
          <a:endParaRPr lang="ar-SA"/>
        </a:p>
      </dgm:t>
    </dgm:pt>
    <dgm:pt modelId="{AE2237FA-F875-48B9-BE8D-837981241580}">
      <dgm:prSet phldrT="[Text]" custLinFactNeighborX="1652" custLinFactNeighborY="1521"/>
      <dgm:spPr/>
      <dgm:t>
        <a:bodyPr/>
        <a:lstStyle/>
        <a:p>
          <a:pPr rtl="1"/>
          <a:endParaRPr lang="ar-IQ"/>
        </a:p>
      </dgm:t>
    </dgm:pt>
    <dgm:pt modelId="{53136A3F-9AC4-4796-8C33-9572964D4CA0}" type="parTrans" cxnId="{DEDF8F98-2EB3-4FD5-AF90-5AA750277CE8}">
      <dgm:prSet/>
      <dgm:spPr/>
      <dgm:t>
        <a:bodyPr/>
        <a:lstStyle/>
        <a:p>
          <a:pPr rtl="1"/>
          <a:endParaRPr lang="ar-IQ"/>
        </a:p>
      </dgm:t>
    </dgm:pt>
    <dgm:pt modelId="{99DBAE2C-F41E-4E8E-98E8-C984A77C9EA0}" type="sibTrans" cxnId="{DEDF8F98-2EB3-4FD5-AF90-5AA750277CE8}">
      <dgm:prSet/>
      <dgm:spPr/>
      <dgm:t>
        <a:bodyPr/>
        <a:lstStyle/>
        <a:p>
          <a:pPr rtl="1"/>
          <a:endParaRPr lang="ar-IQ"/>
        </a:p>
      </dgm:t>
    </dgm:pt>
    <dgm:pt modelId="{EC5CA079-A520-4321-9A7C-12829FB2D188}">
      <dgm:prSet custRadScaleRad="99860"/>
      <dgm:spPr/>
      <dgm:t>
        <a:bodyPr/>
        <a:lstStyle/>
        <a:p>
          <a:pPr rtl="1"/>
          <a:endParaRPr lang="ar-IQ"/>
        </a:p>
      </dgm:t>
    </dgm:pt>
    <dgm:pt modelId="{A98FFC4D-EAC3-4E4F-8842-180DE43D9A05}" type="parTrans" cxnId="{A9402969-1B7B-446B-97FF-69421872D385}">
      <dgm:prSet/>
      <dgm:spPr/>
      <dgm:t>
        <a:bodyPr/>
        <a:lstStyle/>
        <a:p>
          <a:pPr rtl="1"/>
          <a:endParaRPr lang="ar-IQ"/>
        </a:p>
      </dgm:t>
    </dgm:pt>
    <dgm:pt modelId="{211A8DC5-F43A-4B92-98E5-4F75D93F6298}" type="sibTrans" cxnId="{A9402969-1B7B-446B-97FF-69421872D385}">
      <dgm:prSet custLinFactNeighborX="9304" custLinFactNeighborY="-5401"/>
      <dgm:spPr/>
      <dgm:t>
        <a:bodyPr/>
        <a:lstStyle/>
        <a:p>
          <a:pPr rtl="1"/>
          <a:endParaRPr lang="ar-SA"/>
        </a:p>
      </dgm:t>
    </dgm:pt>
    <dgm:pt modelId="{36A8CA19-5DC2-4B7E-B241-D2BA5AF5444A}">
      <dgm:prSet phldrT="[Text]" custRadScaleRad="100002" custRadScaleInc="389"/>
      <dgm:spPr/>
      <dgm:t>
        <a:bodyPr/>
        <a:lstStyle/>
        <a:p>
          <a:pPr rtl="1"/>
          <a:endParaRPr lang="ar-IQ"/>
        </a:p>
      </dgm:t>
    </dgm:pt>
    <dgm:pt modelId="{ABDE4EBC-0C86-4D35-92F6-134DEBF5649F}" type="parTrans" cxnId="{FF8C8CCA-5AF9-44C9-8932-E6D8DE02EAFD}">
      <dgm:prSet/>
      <dgm:spPr/>
      <dgm:t>
        <a:bodyPr/>
        <a:lstStyle/>
        <a:p>
          <a:pPr rtl="1"/>
          <a:endParaRPr lang="ar-IQ"/>
        </a:p>
      </dgm:t>
    </dgm:pt>
    <dgm:pt modelId="{5D273C49-99B5-42BB-8C26-B3602F9451A1}" type="sibTrans" cxnId="{FF8C8CCA-5AF9-44C9-8932-E6D8DE02EAFD}">
      <dgm:prSet custLinFactNeighborX="9304" custLinFactNeighborY="9110"/>
      <dgm:spPr/>
      <dgm:t>
        <a:bodyPr/>
        <a:lstStyle/>
        <a:p>
          <a:pPr rtl="1"/>
          <a:endParaRPr lang="ar-SA"/>
        </a:p>
      </dgm:t>
    </dgm:pt>
    <dgm:pt modelId="{9B208586-CD81-44F0-B317-A3E2B78C6FC3}">
      <dgm:prSet phldrT="[Text]" custRadScaleRad="100140" custRadScaleInc="-3"/>
      <dgm:spPr/>
      <dgm:t>
        <a:bodyPr/>
        <a:lstStyle/>
        <a:p>
          <a:pPr rtl="1"/>
          <a:endParaRPr lang="ar-IQ"/>
        </a:p>
      </dgm:t>
    </dgm:pt>
    <dgm:pt modelId="{21002249-E46B-415A-9F78-744D44B80A19}" type="parTrans" cxnId="{455447DD-CE54-46DB-9D27-3710DF46D3AD}">
      <dgm:prSet/>
      <dgm:spPr/>
      <dgm:t>
        <a:bodyPr/>
        <a:lstStyle/>
        <a:p>
          <a:pPr rtl="1"/>
          <a:endParaRPr lang="ar-IQ"/>
        </a:p>
      </dgm:t>
    </dgm:pt>
    <dgm:pt modelId="{7569E473-3142-43CD-A7D3-163599DD3F43}" type="sibTrans" cxnId="{455447DD-CE54-46DB-9D27-3710DF46D3AD}">
      <dgm:prSet custLinFactNeighborX="-3565" custLinFactNeighborY="9110"/>
      <dgm:spPr/>
      <dgm:t>
        <a:bodyPr/>
        <a:lstStyle/>
        <a:p>
          <a:pPr rtl="1"/>
          <a:endParaRPr lang="ar-SA"/>
        </a:p>
      </dgm:t>
    </dgm:pt>
    <dgm:pt modelId="{3EDBF5BF-2A9D-476B-845A-B0FF0D3FCCBB}">
      <dgm:prSet phldrT="[Text]" custRadScaleRad="99998" custRadScaleInc="-389"/>
      <dgm:spPr>
        <a:solidFill>
          <a:schemeClr val="accent6"/>
        </a:solidFill>
      </dgm:spPr>
      <dgm:t>
        <a:bodyPr/>
        <a:lstStyle/>
        <a:p>
          <a:pPr rtl="1"/>
          <a:endParaRPr lang="ar-IQ"/>
        </a:p>
      </dgm:t>
    </dgm:pt>
    <dgm:pt modelId="{109D19C5-2BD5-4C0D-8585-7C4D6AADCE23}" type="parTrans" cxnId="{E0901736-666C-4C5F-9C69-16A8BFCA4D89}">
      <dgm:prSet/>
      <dgm:spPr/>
      <dgm:t>
        <a:bodyPr/>
        <a:lstStyle/>
        <a:p>
          <a:pPr rtl="1"/>
          <a:endParaRPr lang="ar-IQ"/>
        </a:p>
      </dgm:t>
    </dgm:pt>
    <dgm:pt modelId="{0228573B-091C-4210-A9D2-8E67295D1938}" type="sibTrans" cxnId="{E0901736-666C-4C5F-9C69-16A8BFCA4D89}">
      <dgm:prSet custLinFactNeighborX="-6782" custLinFactNeighborY="-5400"/>
      <dgm:spPr/>
      <dgm:t>
        <a:bodyPr/>
        <a:lstStyle/>
        <a:p>
          <a:pPr rtl="1"/>
          <a:endParaRPr lang="ar-SA"/>
        </a:p>
      </dgm:t>
    </dgm:pt>
    <dgm:pt modelId="{C4A4713D-2657-4CE2-9868-84061052812B}" type="pres">
      <dgm:prSet presAssocID="{F8E42FA8-02DD-4EAA-A088-3D33083B2710}" presName="Name0" presStyleCnt="0">
        <dgm:presLayoutVars>
          <dgm:chMax val="1"/>
          <dgm:dir/>
          <dgm:animLvl val="ctr"/>
          <dgm:resizeHandles val="exact"/>
        </dgm:presLayoutVars>
      </dgm:prSet>
      <dgm:spPr/>
      <dgm:t>
        <a:bodyPr/>
        <a:lstStyle/>
        <a:p>
          <a:pPr rtl="1"/>
          <a:endParaRPr lang="ar-IQ"/>
        </a:p>
      </dgm:t>
    </dgm:pt>
    <dgm:pt modelId="{8CFF61E6-2CDC-4375-AFB3-7B454322DDA8}" type="pres">
      <dgm:prSet presAssocID="{8508AEC6-55E5-43C2-B9D5-765945564C84}" presName="centerShape" presStyleLbl="node0" presStyleIdx="0" presStyleCnt="1" custLinFactNeighborX="1651" custLinFactNeighborY="1489"/>
      <dgm:spPr/>
      <dgm:t>
        <a:bodyPr/>
        <a:lstStyle/>
        <a:p>
          <a:pPr rtl="1"/>
          <a:endParaRPr lang="ar-IQ"/>
        </a:p>
      </dgm:t>
    </dgm:pt>
    <dgm:pt modelId="{02EA4F65-D8C5-483C-A02E-D2D8C2ADB2FA}" type="pres">
      <dgm:prSet presAssocID="{A1297253-C882-40EB-99CF-5811BE4492BD}" presName="node" presStyleLbl="node1" presStyleIdx="0" presStyleCnt="4" custRadScaleRad="99860">
        <dgm:presLayoutVars>
          <dgm:bulletEnabled val="1"/>
        </dgm:presLayoutVars>
      </dgm:prSet>
      <dgm:spPr/>
      <dgm:t>
        <a:bodyPr/>
        <a:lstStyle/>
        <a:p>
          <a:pPr rtl="1"/>
          <a:endParaRPr lang="ar-SA"/>
        </a:p>
      </dgm:t>
    </dgm:pt>
    <dgm:pt modelId="{A903FC49-2A4C-4345-97F8-6885E0080E59}" type="pres">
      <dgm:prSet presAssocID="{A1297253-C882-40EB-99CF-5811BE4492BD}" presName="dummy" presStyleCnt="0"/>
      <dgm:spPr/>
    </dgm:pt>
    <dgm:pt modelId="{48568CF6-BF00-4C1E-AFB0-D9A4A9F7DCAB}" type="pres">
      <dgm:prSet presAssocID="{F924AC74-F449-4D9A-8FD8-721904277F30}" presName="sibTrans" presStyleLbl="sibTrans2D1" presStyleIdx="0" presStyleCnt="4" custLinFactNeighborX="9304" custLinFactNeighborY="-5401"/>
      <dgm:spPr/>
      <dgm:t>
        <a:bodyPr/>
        <a:lstStyle/>
        <a:p>
          <a:pPr rtl="1"/>
          <a:endParaRPr lang="ar-IQ"/>
        </a:p>
      </dgm:t>
    </dgm:pt>
    <dgm:pt modelId="{DB3093B2-29E0-4D60-860A-D590C2F679E5}" type="pres">
      <dgm:prSet presAssocID="{24C3EB5B-7F29-485C-88FE-E9478356E534}" presName="node" presStyleLbl="node1" presStyleIdx="1" presStyleCnt="4" custRadScaleRad="100000" custRadScaleInc="267">
        <dgm:presLayoutVars>
          <dgm:bulletEnabled val="1"/>
        </dgm:presLayoutVars>
      </dgm:prSet>
      <dgm:spPr/>
      <dgm:t>
        <a:bodyPr/>
        <a:lstStyle/>
        <a:p>
          <a:pPr rtl="1"/>
          <a:endParaRPr lang="ar-IQ"/>
        </a:p>
      </dgm:t>
    </dgm:pt>
    <dgm:pt modelId="{25F3B4D7-38A8-47C3-B34F-BF764BDC57E3}" type="pres">
      <dgm:prSet presAssocID="{24C3EB5B-7F29-485C-88FE-E9478356E534}" presName="dummy" presStyleCnt="0"/>
      <dgm:spPr/>
    </dgm:pt>
    <dgm:pt modelId="{683B6D93-43E1-4373-B683-4DC11724B624}" type="pres">
      <dgm:prSet presAssocID="{2F1DACA4-9BE6-4A29-89F9-C23B259A6E5E}" presName="sibTrans" presStyleLbl="sibTrans2D1" presStyleIdx="1" presStyleCnt="4" custLinFactNeighborX="9304" custLinFactNeighborY="9110"/>
      <dgm:spPr/>
      <dgm:t>
        <a:bodyPr/>
        <a:lstStyle/>
        <a:p>
          <a:pPr rtl="1"/>
          <a:endParaRPr lang="ar-IQ"/>
        </a:p>
      </dgm:t>
    </dgm:pt>
    <dgm:pt modelId="{242CBA12-8EC7-4FDA-8B72-3226D118F4C0}" type="pres">
      <dgm:prSet presAssocID="{4EF586AE-CC72-461A-9D1B-723F90D9D81F}" presName="node" presStyleLbl="node1" presStyleIdx="2" presStyleCnt="4" custRadScaleRad="100140">
        <dgm:presLayoutVars>
          <dgm:bulletEnabled val="1"/>
        </dgm:presLayoutVars>
      </dgm:prSet>
      <dgm:spPr/>
      <dgm:t>
        <a:bodyPr/>
        <a:lstStyle/>
        <a:p>
          <a:pPr rtl="1"/>
          <a:endParaRPr lang="ar-IQ"/>
        </a:p>
      </dgm:t>
    </dgm:pt>
    <dgm:pt modelId="{7EB2EE7B-42F4-4BA6-A6D2-468E26C0271B}" type="pres">
      <dgm:prSet presAssocID="{4EF586AE-CC72-461A-9D1B-723F90D9D81F}" presName="dummy" presStyleCnt="0"/>
      <dgm:spPr/>
    </dgm:pt>
    <dgm:pt modelId="{A97A7778-721C-4E7E-9A4D-27FF4C25FC65}" type="pres">
      <dgm:prSet presAssocID="{4A0CB1A4-0849-4999-A89F-F45C266059B5}" presName="sibTrans" presStyleLbl="sibTrans2D1" presStyleIdx="2" presStyleCnt="4" custLinFactNeighborX="-3565" custLinFactNeighborY="9110"/>
      <dgm:spPr/>
      <dgm:t>
        <a:bodyPr/>
        <a:lstStyle/>
        <a:p>
          <a:pPr rtl="1"/>
          <a:endParaRPr lang="ar-IQ"/>
        </a:p>
      </dgm:t>
    </dgm:pt>
    <dgm:pt modelId="{8918BCD9-6F28-4326-AA2B-85A1BB0D9209}" type="pres">
      <dgm:prSet presAssocID="{A4FFB804-7A73-460B-9567-05C8AD3A0D36}" presName="node" presStyleLbl="node1" presStyleIdx="3" presStyleCnt="4" custRadScaleRad="100000" custRadScaleInc="-267">
        <dgm:presLayoutVars>
          <dgm:bulletEnabled val="1"/>
        </dgm:presLayoutVars>
      </dgm:prSet>
      <dgm:spPr/>
      <dgm:t>
        <a:bodyPr/>
        <a:lstStyle/>
        <a:p>
          <a:pPr rtl="1"/>
          <a:endParaRPr lang="ar-IQ"/>
        </a:p>
      </dgm:t>
    </dgm:pt>
    <dgm:pt modelId="{3E8DD766-C721-4B22-9C70-781902ECC769}" type="pres">
      <dgm:prSet presAssocID="{A4FFB804-7A73-460B-9567-05C8AD3A0D36}" presName="dummy" presStyleCnt="0"/>
      <dgm:spPr/>
    </dgm:pt>
    <dgm:pt modelId="{94725F75-A0ED-4B23-AB85-6CEE118061A1}" type="pres">
      <dgm:prSet presAssocID="{EF2C853F-CFD5-4B41-A60E-BCE9979BD4DC}" presName="sibTrans" presStyleLbl="sibTrans2D1" presStyleIdx="3" presStyleCnt="4" custLinFactNeighborX="-6782" custLinFactNeighborY="-5400"/>
      <dgm:spPr/>
      <dgm:t>
        <a:bodyPr/>
        <a:lstStyle/>
        <a:p>
          <a:pPr rtl="1"/>
          <a:endParaRPr lang="ar-IQ"/>
        </a:p>
      </dgm:t>
    </dgm:pt>
  </dgm:ptLst>
  <dgm:cxnLst>
    <dgm:cxn modelId="{FF8C8CCA-5AF9-44C9-8932-E6D8DE02EAFD}" srcId="{AE2237FA-F875-48B9-BE8D-837981241580}" destId="{36A8CA19-5DC2-4B7E-B241-D2BA5AF5444A}" srcOrd="1" destOrd="0" parTransId="{ABDE4EBC-0C86-4D35-92F6-134DEBF5649F}" sibTransId="{5D273C49-99B5-42BB-8C26-B3602F9451A1}"/>
    <dgm:cxn modelId="{E3F68C0D-C99B-431F-8223-6837C33F1787}" srcId="{F8E42FA8-02DD-4EAA-A088-3D33083B2710}" destId="{8508AEC6-55E5-43C2-B9D5-765945564C84}" srcOrd="0" destOrd="0" parTransId="{FD33CAB7-E1D1-4EFE-B5C1-1B8690F52C2A}" sibTransId="{8EC30B50-D70F-47DD-90F6-66A678D098B4}"/>
    <dgm:cxn modelId="{DEDF8F98-2EB3-4FD5-AF90-5AA750277CE8}" srcId="{F8E42FA8-02DD-4EAA-A088-3D33083B2710}" destId="{AE2237FA-F875-48B9-BE8D-837981241580}" srcOrd="1" destOrd="0" parTransId="{53136A3F-9AC4-4796-8C33-9572964D4CA0}" sibTransId="{99DBAE2C-F41E-4E8E-98E8-C984A77C9EA0}"/>
    <dgm:cxn modelId="{81733C49-E235-4114-9178-84F3303D2CD3}" srcId="{8508AEC6-55E5-43C2-B9D5-765945564C84}" destId="{A1297253-C882-40EB-99CF-5811BE4492BD}" srcOrd="0" destOrd="0" parTransId="{33D6D704-4CA9-42D5-AF8B-617D705BE5BD}" sibTransId="{F924AC74-F449-4D9A-8FD8-721904277F30}"/>
    <dgm:cxn modelId="{F5D9FD6E-9F59-42B9-90C9-3F9B342C9A14}" type="presOf" srcId="{A4FFB804-7A73-460B-9567-05C8AD3A0D36}" destId="{8918BCD9-6F28-4326-AA2B-85A1BB0D9209}" srcOrd="0" destOrd="0" presId="urn:microsoft.com/office/officeart/2005/8/layout/radial6"/>
    <dgm:cxn modelId="{FF975B34-1BD8-449F-A1A5-D39FA21F00B1}" srcId="{8508AEC6-55E5-43C2-B9D5-765945564C84}" destId="{A4FFB804-7A73-460B-9567-05C8AD3A0D36}" srcOrd="3" destOrd="0" parTransId="{3AFAF7FF-05CF-472E-B548-65B89FB59D14}" sibTransId="{EF2C853F-CFD5-4B41-A60E-BCE9979BD4DC}"/>
    <dgm:cxn modelId="{499F6605-972E-49D6-AEC2-A62E6C0B3FEF}" type="presOf" srcId="{F8E42FA8-02DD-4EAA-A088-3D33083B2710}" destId="{C4A4713D-2657-4CE2-9868-84061052812B}" srcOrd="0" destOrd="0" presId="urn:microsoft.com/office/officeart/2005/8/layout/radial6"/>
    <dgm:cxn modelId="{92BFBEAC-7A86-4FC1-8FDD-6FBF42A72D04}" type="presOf" srcId="{EF2C853F-CFD5-4B41-A60E-BCE9979BD4DC}" destId="{94725F75-A0ED-4B23-AB85-6CEE118061A1}" srcOrd="0" destOrd="0" presId="urn:microsoft.com/office/officeart/2005/8/layout/radial6"/>
    <dgm:cxn modelId="{E9989D8C-81EE-4BEC-BE1B-08B9620CAB05}" type="presOf" srcId="{2F1DACA4-9BE6-4A29-89F9-C23B259A6E5E}" destId="{683B6D93-43E1-4373-B683-4DC11724B624}" srcOrd="0" destOrd="0" presId="urn:microsoft.com/office/officeart/2005/8/layout/radial6"/>
    <dgm:cxn modelId="{AC99FF4E-8CFA-4D76-B4FB-97A7062559E3}" type="presOf" srcId="{4A0CB1A4-0849-4999-A89F-F45C266059B5}" destId="{A97A7778-721C-4E7E-9A4D-27FF4C25FC65}" srcOrd="0" destOrd="0" presId="urn:microsoft.com/office/officeart/2005/8/layout/radial6"/>
    <dgm:cxn modelId="{B5719360-D5BC-49F0-9568-D6A9892B29C1}" type="presOf" srcId="{4EF586AE-CC72-461A-9D1B-723F90D9D81F}" destId="{242CBA12-8EC7-4FDA-8B72-3226D118F4C0}" srcOrd="0" destOrd="0" presId="urn:microsoft.com/office/officeart/2005/8/layout/radial6"/>
    <dgm:cxn modelId="{F7AF6BA9-F706-408A-B3B6-69845D70AFA7}" srcId="{8508AEC6-55E5-43C2-B9D5-765945564C84}" destId="{4EF586AE-CC72-461A-9D1B-723F90D9D81F}" srcOrd="2" destOrd="0" parTransId="{5BE66ED9-05F8-45CE-8263-F93BAC2242D0}" sibTransId="{4A0CB1A4-0849-4999-A89F-F45C266059B5}"/>
    <dgm:cxn modelId="{8C263A2B-EBFC-45CE-8A8A-17F2A1F8D56E}" type="presOf" srcId="{F924AC74-F449-4D9A-8FD8-721904277F30}" destId="{48568CF6-BF00-4C1E-AFB0-D9A4A9F7DCAB}" srcOrd="0" destOrd="0" presId="urn:microsoft.com/office/officeart/2005/8/layout/radial6"/>
    <dgm:cxn modelId="{455447DD-CE54-46DB-9D27-3710DF46D3AD}" srcId="{AE2237FA-F875-48B9-BE8D-837981241580}" destId="{9B208586-CD81-44F0-B317-A3E2B78C6FC3}" srcOrd="2" destOrd="0" parTransId="{21002249-E46B-415A-9F78-744D44B80A19}" sibTransId="{7569E473-3142-43CD-A7D3-163599DD3F43}"/>
    <dgm:cxn modelId="{E0901736-666C-4C5F-9C69-16A8BFCA4D89}" srcId="{AE2237FA-F875-48B9-BE8D-837981241580}" destId="{3EDBF5BF-2A9D-476B-845A-B0FF0D3FCCBB}" srcOrd="3" destOrd="0" parTransId="{109D19C5-2BD5-4C0D-8585-7C4D6AADCE23}" sibTransId="{0228573B-091C-4210-A9D2-8E67295D1938}"/>
    <dgm:cxn modelId="{A9402969-1B7B-446B-97FF-69421872D385}" srcId="{AE2237FA-F875-48B9-BE8D-837981241580}" destId="{EC5CA079-A520-4321-9A7C-12829FB2D188}" srcOrd="0" destOrd="0" parTransId="{A98FFC4D-EAC3-4E4F-8842-180DE43D9A05}" sibTransId="{211A8DC5-F43A-4B92-98E5-4F75D93F6298}"/>
    <dgm:cxn modelId="{35F1DE29-EC63-49B6-BF9E-CB694F1AE0DA}" type="presOf" srcId="{8508AEC6-55E5-43C2-B9D5-765945564C84}" destId="{8CFF61E6-2CDC-4375-AFB3-7B454322DDA8}" srcOrd="0" destOrd="0" presId="urn:microsoft.com/office/officeart/2005/8/layout/radial6"/>
    <dgm:cxn modelId="{1E7F377B-F5A1-4504-A9DF-87C95EDE0111}" type="presOf" srcId="{A1297253-C882-40EB-99CF-5811BE4492BD}" destId="{02EA4F65-D8C5-483C-A02E-D2D8C2ADB2FA}" srcOrd="0" destOrd="0" presId="urn:microsoft.com/office/officeart/2005/8/layout/radial6"/>
    <dgm:cxn modelId="{473FC566-EC30-4316-AC94-972B94B0673E}" type="presOf" srcId="{24C3EB5B-7F29-485C-88FE-E9478356E534}" destId="{DB3093B2-29E0-4D60-860A-D590C2F679E5}" srcOrd="0" destOrd="0" presId="urn:microsoft.com/office/officeart/2005/8/layout/radial6"/>
    <dgm:cxn modelId="{DDA5F7A6-9C29-456C-9421-978A1E52640B}" srcId="{8508AEC6-55E5-43C2-B9D5-765945564C84}" destId="{24C3EB5B-7F29-485C-88FE-E9478356E534}" srcOrd="1" destOrd="0" parTransId="{3403BA5E-F809-4720-ACE7-0622608AACF1}" sibTransId="{2F1DACA4-9BE6-4A29-89F9-C23B259A6E5E}"/>
    <dgm:cxn modelId="{06CEF6AB-D21D-47AA-9C0B-7F854376D38C}" type="presParOf" srcId="{C4A4713D-2657-4CE2-9868-84061052812B}" destId="{8CFF61E6-2CDC-4375-AFB3-7B454322DDA8}" srcOrd="0" destOrd="0" presId="urn:microsoft.com/office/officeart/2005/8/layout/radial6"/>
    <dgm:cxn modelId="{337A5910-26C5-4242-915A-DEE4D4640A85}" type="presParOf" srcId="{C4A4713D-2657-4CE2-9868-84061052812B}" destId="{02EA4F65-D8C5-483C-A02E-D2D8C2ADB2FA}" srcOrd="1" destOrd="0" presId="urn:microsoft.com/office/officeart/2005/8/layout/radial6"/>
    <dgm:cxn modelId="{9234C981-E913-4C0F-9CED-1D31AEEDA907}" type="presParOf" srcId="{C4A4713D-2657-4CE2-9868-84061052812B}" destId="{A903FC49-2A4C-4345-97F8-6885E0080E59}" srcOrd="2" destOrd="0" presId="urn:microsoft.com/office/officeart/2005/8/layout/radial6"/>
    <dgm:cxn modelId="{C5FB975C-DF5E-40FA-8C96-590D17EBDB0C}" type="presParOf" srcId="{C4A4713D-2657-4CE2-9868-84061052812B}" destId="{48568CF6-BF00-4C1E-AFB0-D9A4A9F7DCAB}" srcOrd="3" destOrd="0" presId="urn:microsoft.com/office/officeart/2005/8/layout/radial6"/>
    <dgm:cxn modelId="{74449D87-3F8A-4635-A43E-173FE54F9B1E}" type="presParOf" srcId="{C4A4713D-2657-4CE2-9868-84061052812B}" destId="{DB3093B2-29E0-4D60-860A-D590C2F679E5}" srcOrd="4" destOrd="0" presId="urn:microsoft.com/office/officeart/2005/8/layout/radial6"/>
    <dgm:cxn modelId="{159F05EF-C4FD-434A-ACF2-D85A3AF5D99B}" type="presParOf" srcId="{C4A4713D-2657-4CE2-9868-84061052812B}" destId="{25F3B4D7-38A8-47C3-B34F-BF764BDC57E3}" srcOrd="5" destOrd="0" presId="urn:microsoft.com/office/officeart/2005/8/layout/radial6"/>
    <dgm:cxn modelId="{0484C66F-E33C-4408-933B-DF7C6A968346}" type="presParOf" srcId="{C4A4713D-2657-4CE2-9868-84061052812B}" destId="{683B6D93-43E1-4373-B683-4DC11724B624}" srcOrd="6" destOrd="0" presId="urn:microsoft.com/office/officeart/2005/8/layout/radial6"/>
    <dgm:cxn modelId="{0774507B-E9D0-44C9-831E-6923B02225BC}" type="presParOf" srcId="{C4A4713D-2657-4CE2-9868-84061052812B}" destId="{242CBA12-8EC7-4FDA-8B72-3226D118F4C0}" srcOrd="7" destOrd="0" presId="urn:microsoft.com/office/officeart/2005/8/layout/radial6"/>
    <dgm:cxn modelId="{1724B906-FAF1-41E8-BDDE-2FFABE5C0F89}" type="presParOf" srcId="{C4A4713D-2657-4CE2-9868-84061052812B}" destId="{7EB2EE7B-42F4-4BA6-A6D2-468E26C0271B}" srcOrd="8" destOrd="0" presId="urn:microsoft.com/office/officeart/2005/8/layout/radial6"/>
    <dgm:cxn modelId="{B8CD2C98-901A-41B0-831F-22EE043DFE32}" type="presParOf" srcId="{C4A4713D-2657-4CE2-9868-84061052812B}" destId="{A97A7778-721C-4E7E-9A4D-27FF4C25FC65}" srcOrd="9" destOrd="0" presId="urn:microsoft.com/office/officeart/2005/8/layout/radial6"/>
    <dgm:cxn modelId="{06F50BF6-BE9D-4935-BCA7-97A5937FC68C}" type="presParOf" srcId="{C4A4713D-2657-4CE2-9868-84061052812B}" destId="{8918BCD9-6F28-4326-AA2B-85A1BB0D9209}" srcOrd="10" destOrd="0" presId="urn:microsoft.com/office/officeart/2005/8/layout/radial6"/>
    <dgm:cxn modelId="{46675B53-4B83-4841-9C83-502B43DB1CE4}" type="presParOf" srcId="{C4A4713D-2657-4CE2-9868-84061052812B}" destId="{3E8DD766-C721-4B22-9C70-781902ECC769}" srcOrd="11" destOrd="0" presId="urn:microsoft.com/office/officeart/2005/8/layout/radial6"/>
    <dgm:cxn modelId="{B041EC66-DE61-4A2E-8EBF-8D74F4903BDB}" type="presParOf" srcId="{C4A4713D-2657-4CE2-9868-84061052812B}" destId="{94725F75-A0ED-4B23-AB85-6CEE118061A1}" srcOrd="12" destOrd="0" presId="urn:microsoft.com/office/officeart/2005/8/layout/radial6"/>
  </dgm:cxnLst>
  <dgm:bg>
    <a:solidFill>
      <a:schemeClr val="accent6">
        <a:lumMod val="20000"/>
        <a:lumOff val="80000"/>
      </a:schemeClr>
    </a:solidFill>
  </dgm:bg>
  <dgm:whole/>
</dgm:dataModel>
</file>

<file path=ppt/diagrams/data6.xml><?xml version="1.0" encoding="utf-8"?>
<dgm:dataModel xmlns:dgm="http://schemas.openxmlformats.org/drawingml/2006/diagram" xmlns:a="http://schemas.openxmlformats.org/drawingml/2006/main">
  <dgm:ptLst>
    <dgm:pt modelId="{D13759F2-2489-4C55-9793-54D391C8CA6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pPr rtl="1"/>
          <a:endParaRPr lang="ar-IQ"/>
        </a:p>
      </dgm:t>
    </dgm:pt>
    <dgm:pt modelId="{4FE732B0-8862-408E-AD9C-535A040E4057}">
      <dgm:prSet phldrT="[Text]" custT="1"/>
      <dgm:spPr>
        <a:solidFill>
          <a:schemeClr val="accent3">
            <a:lumMod val="40000"/>
            <a:lumOff val="60000"/>
            <a:alpha val="90000"/>
          </a:schemeClr>
        </a:solidFill>
      </dgm:spPr>
      <dgm:t>
        <a:bodyPr/>
        <a:lstStyle/>
        <a:p>
          <a:pPr rtl="1"/>
          <a:r>
            <a:rPr lang="ar-IQ" sz="1400" b="1" dirty="0" smtClean="0"/>
            <a:t>تطوير المناهج الدراسية</a:t>
          </a:r>
          <a:endParaRPr lang="ar-IQ" sz="1400" b="1" dirty="0"/>
        </a:p>
      </dgm:t>
    </dgm:pt>
    <dgm:pt modelId="{1BA187F5-3B44-4A88-9005-A1AFCB9FFA58}" type="parTrans" cxnId="{35A99BA8-351F-40EA-80FF-78A285D9D37E}">
      <dgm:prSet/>
      <dgm:spPr/>
      <dgm:t>
        <a:bodyPr/>
        <a:lstStyle/>
        <a:p>
          <a:pPr rtl="1"/>
          <a:endParaRPr lang="ar-IQ" sz="1600" b="1"/>
        </a:p>
      </dgm:t>
    </dgm:pt>
    <dgm:pt modelId="{E4CA4BCB-2994-4712-AAAE-9C1DEC181E4F}" type="sibTrans" cxnId="{35A99BA8-351F-40EA-80FF-78A285D9D37E}">
      <dgm:prSet/>
      <dgm:spPr/>
      <dgm:t>
        <a:bodyPr/>
        <a:lstStyle/>
        <a:p>
          <a:pPr rtl="1"/>
          <a:endParaRPr lang="ar-IQ"/>
        </a:p>
      </dgm:t>
    </dgm:pt>
    <dgm:pt modelId="{545EDE2B-11BA-43CB-ADBB-AA2805EFC2AA}">
      <dgm:prSet phldrT="[Text]" custT="1"/>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dgm:spPr>
      <dgm:t>
        <a:bodyPr/>
        <a:lstStyle/>
        <a:p>
          <a:pPr rtl="1"/>
          <a:r>
            <a:rPr lang="ar-IQ" sz="1400" b="1" dirty="0" smtClean="0"/>
            <a:t>دراسة وتحليل خطط المواد الدراسية </a:t>
          </a:r>
          <a:endParaRPr lang="ar-IQ" sz="1400" b="1" dirty="0"/>
        </a:p>
      </dgm:t>
    </dgm:pt>
    <dgm:pt modelId="{78EE794F-A5F2-4BA5-AFEF-A084747C8800}" type="parTrans" cxnId="{DC65017E-F547-413F-990C-F1CF58E80EDC}">
      <dgm:prSet/>
      <dgm:spPr/>
      <dgm:t>
        <a:bodyPr/>
        <a:lstStyle/>
        <a:p>
          <a:pPr rtl="1"/>
          <a:endParaRPr lang="ar-IQ" sz="1600" b="1"/>
        </a:p>
      </dgm:t>
    </dgm:pt>
    <dgm:pt modelId="{58B7D335-EAC2-459A-853E-C9CB06CA718A}" type="sibTrans" cxnId="{DC65017E-F547-413F-990C-F1CF58E80EDC}">
      <dgm:prSet/>
      <dgm:spPr/>
      <dgm:t>
        <a:bodyPr/>
        <a:lstStyle/>
        <a:p>
          <a:pPr rtl="1"/>
          <a:endParaRPr lang="ar-IQ"/>
        </a:p>
      </dgm:t>
    </dgm:pt>
    <dgm:pt modelId="{630D7198-B663-4239-ACC9-37C6147C0E10}">
      <dgm:prSet custT="1"/>
      <dgm:spPr>
        <a:solidFill>
          <a:schemeClr val="bg1">
            <a:lumMod val="75000"/>
          </a:schemeClr>
        </a:solidFill>
      </dgm:spPr>
      <dgm:t>
        <a:bodyPr/>
        <a:lstStyle/>
        <a:p>
          <a:pPr rtl="1"/>
          <a:r>
            <a:rPr lang="ar-IQ" sz="2000" b="1" dirty="0" smtClean="0">
              <a:solidFill>
                <a:schemeClr val="tx1"/>
              </a:solidFill>
            </a:rPr>
            <a:t>ثانياً</a:t>
          </a:r>
          <a:r>
            <a:rPr lang="ar-IQ" sz="2000" b="1" smtClean="0">
              <a:solidFill>
                <a:schemeClr val="tx1"/>
              </a:solidFill>
            </a:rPr>
            <a:t>: مهام </a:t>
          </a:r>
          <a:r>
            <a:rPr lang="ar-IQ" sz="2000" b="1" dirty="0" smtClean="0">
              <a:solidFill>
                <a:schemeClr val="tx1"/>
              </a:solidFill>
            </a:rPr>
            <a:t>تتعلق بالمجال الفني </a:t>
          </a:r>
          <a:endParaRPr lang="ar-IQ" sz="2000" b="1" dirty="0">
            <a:solidFill>
              <a:schemeClr val="tx1"/>
            </a:solidFill>
          </a:endParaRPr>
        </a:p>
      </dgm:t>
    </dgm:pt>
    <dgm:pt modelId="{232020A5-F7D6-47B0-A27E-57A000B454EC}" type="parTrans" cxnId="{7584156A-DB71-4040-84DF-051CC20B42D8}">
      <dgm:prSet/>
      <dgm:spPr/>
      <dgm:t>
        <a:bodyPr/>
        <a:lstStyle/>
        <a:p>
          <a:pPr rtl="1"/>
          <a:endParaRPr lang="ar-IQ"/>
        </a:p>
      </dgm:t>
    </dgm:pt>
    <dgm:pt modelId="{096BF537-447A-4714-AA28-C1F9B52B64E7}" type="sibTrans" cxnId="{7584156A-DB71-4040-84DF-051CC20B42D8}">
      <dgm:prSet/>
      <dgm:spPr/>
      <dgm:t>
        <a:bodyPr/>
        <a:lstStyle/>
        <a:p>
          <a:pPr rtl="1"/>
          <a:endParaRPr lang="ar-IQ"/>
        </a:p>
      </dgm:t>
    </dgm:pt>
    <dgm:pt modelId="{D9F2E379-7649-4FCB-9968-DD36B41A8AA9}">
      <dgm:prSet custT="1"/>
      <dgm:spPr>
        <a:solidFill>
          <a:schemeClr val="bg1">
            <a:lumMod val="75000"/>
          </a:schemeClr>
        </a:solidFill>
      </dgm:spPr>
      <dgm:t>
        <a:bodyPr/>
        <a:lstStyle/>
        <a:p>
          <a:pPr rtl="1"/>
          <a:r>
            <a:rPr lang="ar-IQ" sz="2000" b="1" dirty="0" smtClean="0">
              <a:solidFill>
                <a:schemeClr val="tx1"/>
              </a:solidFill>
            </a:rPr>
            <a:t>اولاً: مهام تتعلق بالمجال الاداري</a:t>
          </a:r>
          <a:endParaRPr lang="ar-IQ" sz="2000" b="1" dirty="0">
            <a:solidFill>
              <a:schemeClr val="tx1"/>
            </a:solidFill>
          </a:endParaRPr>
        </a:p>
      </dgm:t>
    </dgm:pt>
    <dgm:pt modelId="{702D2936-12D7-44D9-8A6C-080A8354CC03}" type="parTrans" cxnId="{339C3F21-3BA7-4549-B47D-D75DF4CE47DC}">
      <dgm:prSet/>
      <dgm:spPr/>
      <dgm:t>
        <a:bodyPr/>
        <a:lstStyle/>
        <a:p>
          <a:pPr rtl="1"/>
          <a:endParaRPr lang="ar-IQ"/>
        </a:p>
      </dgm:t>
    </dgm:pt>
    <dgm:pt modelId="{ED91B69C-2C87-45C4-BEC1-00325C00017D}" type="sibTrans" cxnId="{339C3F21-3BA7-4549-B47D-D75DF4CE47DC}">
      <dgm:prSet/>
      <dgm:spPr/>
      <dgm:t>
        <a:bodyPr/>
        <a:lstStyle/>
        <a:p>
          <a:pPr rtl="1"/>
          <a:endParaRPr lang="ar-IQ"/>
        </a:p>
      </dgm:t>
    </dgm:pt>
    <dgm:pt modelId="{D3B10D4D-3B3A-4502-A464-4543EE15E1C0}">
      <dgm:prSet custT="1"/>
      <dgm:spPr>
        <a:solidFill>
          <a:schemeClr val="bg1">
            <a:lumMod val="85000"/>
            <a:alpha val="90000"/>
          </a:schemeClr>
        </a:solidFill>
      </dgm:spPr>
      <dgm:t>
        <a:bodyPr/>
        <a:lstStyle/>
        <a:p>
          <a:pPr rtl="1"/>
          <a:r>
            <a:rPr lang="ar-IQ" sz="1400" b="1" dirty="0" smtClean="0"/>
            <a:t>1- تنمية المدرسين مهنيا</a:t>
          </a:r>
          <a:endParaRPr lang="en-US" sz="1400" b="1" dirty="0"/>
        </a:p>
      </dgm:t>
    </dgm:pt>
    <dgm:pt modelId="{3D2506A0-A94F-4E01-B36A-CC919D87273C}" type="parTrans" cxnId="{EB48A3C5-C8A5-43C4-81F0-E99713A93AD1}">
      <dgm:prSet/>
      <dgm:spPr/>
      <dgm:t>
        <a:bodyPr/>
        <a:lstStyle/>
        <a:p>
          <a:pPr rtl="1"/>
          <a:endParaRPr lang="ar-IQ" sz="1600" b="1"/>
        </a:p>
      </dgm:t>
    </dgm:pt>
    <dgm:pt modelId="{12419C61-1E3F-49D3-80C7-CC511E213D13}" type="sibTrans" cxnId="{EB48A3C5-C8A5-43C4-81F0-E99713A93AD1}">
      <dgm:prSet/>
      <dgm:spPr/>
      <dgm:t>
        <a:bodyPr/>
        <a:lstStyle/>
        <a:p>
          <a:pPr rtl="1"/>
          <a:endParaRPr lang="ar-IQ"/>
        </a:p>
      </dgm:t>
    </dgm:pt>
    <dgm:pt modelId="{8B37486F-F932-4CAA-82AD-76EFEDB0E1D3}">
      <dgm:prSet custT="1"/>
      <dgm:spPr>
        <a:solidFill>
          <a:schemeClr val="bg2">
            <a:lumMod val="90000"/>
            <a:alpha val="90000"/>
          </a:schemeClr>
        </a:solidFill>
      </dgm:spPr>
      <dgm:t>
        <a:bodyPr/>
        <a:lstStyle/>
        <a:p>
          <a:pPr rtl="1"/>
          <a:r>
            <a:rPr lang="ar-IQ" sz="1400" b="1" dirty="0" smtClean="0"/>
            <a:t>2- التعرف الى قدرة المدرس في ادارة الصف</a:t>
          </a:r>
          <a:endParaRPr lang="en-US" sz="1400" b="1" dirty="0"/>
        </a:p>
      </dgm:t>
    </dgm:pt>
    <dgm:pt modelId="{3B788A9B-5CFF-4754-878C-0DC3EAD4C1A3}" type="parTrans" cxnId="{41CB93E1-EDB1-409F-96AC-6896A1B9E38D}">
      <dgm:prSet/>
      <dgm:spPr/>
      <dgm:t>
        <a:bodyPr/>
        <a:lstStyle/>
        <a:p>
          <a:pPr rtl="1"/>
          <a:endParaRPr lang="ar-IQ" sz="1600" b="1"/>
        </a:p>
      </dgm:t>
    </dgm:pt>
    <dgm:pt modelId="{7FB70AEE-EC21-4DCF-8373-B082C110DC62}" type="sibTrans" cxnId="{41CB93E1-EDB1-409F-96AC-6896A1B9E38D}">
      <dgm:prSet/>
      <dgm:spPr/>
      <dgm:t>
        <a:bodyPr/>
        <a:lstStyle/>
        <a:p>
          <a:pPr rtl="1"/>
          <a:endParaRPr lang="ar-IQ"/>
        </a:p>
      </dgm:t>
    </dgm:pt>
    <dgm:pt modelId="{D3EF4E5C-9A45-40F1-B5B5-48DE60E95482}">
      <dgm:prSet custT="1"/>
      <dgm:spPr>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dgm:spPr>
      <dgm:t>
        <a:bodyPr/>
        <a:lstStyle/>
        <a:p>
          <a:pPr rtl="1"/>
          <a:r>
            <a:rPr lang="ar-IQ" sz="1400" b="1" dirty="0" smtClean="0"/>
            <a:t>1- اعداد الخطة السنوية للمدرسة :</a:t>
          </a:r>
          <a:endParaRPr lang="en-US" sz="1400" b="1" dirty="0"/>
        </a:p>
      </dgm:t>
    </dgm:pt>
    <dgm:pt modelId="{C6EFBD33-D2B7-4DB4-B9E0-616C71B30DAB}" type="parTrans" cxnId="{87AD7065-B490-46DA-BFBD-2A9BD3B84D75}">
      <dgm:prSet/>
      <dgm:spPr/>
      <dgm:t>
        <a:bodyPr/>
        <a:lstStyle/>
        <a:p>
          <a:pPr rtl="1"/>
          <a:endParaRPr lang="ar-IQ" sz="1600" b="1"/>
        </a:p>
      </dgm:t>
    </dgm:pt>
    <dgm:pt modelId="{7A44E2DB-4B72-427F-8DD1-C0248DAC7A29}" type="sibTrans" cxnId="{87AD7065-B490-46DA-BFBD-2A9BD3B84D75}">
      <dgm:prSet/>
      <dgm:spPr/>
      <dgm:t>
        <a:bodyPr/>
        <a:lstStyle/>
        <a:p>
          <a:pPr rtl="1"/>
          <a:endParaRPr lang="ar-IQ"/>
        </a:p>
      </dgm:t>
    </dgm:pt>
    <dgm:pt modelId="{99A18D67-BA1B-45A8-9C80-676FE08D0E44}">
      <dgm:prSet phldrT="[Text]"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dgm:spPr>
      <dgm:t>
        <a:bodyPr/>
        <a:lstStyle/>
        <a:p>
          <a:pPr rtl="1"/>
          <a:r>
            <a:rPr lang="ar-IQ" sz="1400" b="1" dirty="0" smtClean="0"/>
            <a:t>تطوير اساليب التقويم التي يتبعها المدرس مع طلبته من خلال عملية الاشراف</a:t>
          </a:r>
          <a:endParaRPr lang="ar-IQ" sz="1400" b="1" dirty="0"/>
        </a:p>
      </dgm:t>
    </dgm:pt>
    <dgm:pt modelId="{7B8127BC-0790-4757-BDE5-A0B3A98B1B68}" type="parTrans" cxnId="{D6C3EF3D-805F-4E40-851F-14EE9F0AA9AE}">
      <dgm:prSet/>
      <dgm:spPr/>
      <dgm:t>
        <a:bodyPr/>
        <a:lstStyle/>
        <a:p>
          <a:pPr rtl="1"/>
          <a:endParaRPr lang="ar-IQ" sz="1600" b="1"/>
        </a:p>
      </dgm:t>
    </dgm:pt>
    <dgm:pt modelId="{E2A2FD63-AF53-447B-BFB3-E1DFE47014E2}" type="sibTrans" cxnId="{D6C3EF3D-805F-4E40-851F-14EE9F0AA9AE}">
      <dgm:prSet/>
      <dgm:spPr/>
      <dgm:t>
        <a:bodyPr/>
        <a:lstStyle/>
        <a:p>
          <a:pPr rtl="1"/>
          <a:endParaRPr lang="ar-IQ"/>
        </a:p>
      </dgm:t>
    </dgm:pt>
    <dgm:pt modelId="{1AD58BE3-6580-4A68-A0C4-615F01FC2F00}">
      <dgm:prSet phldrT="[Text]" custT="1"/>
      <dgm:spPr>
        <a:solidFill>
          <a:schemeClr val="accent2">
            <a:lumMod val="60000"/>
            <a:lumOff val="40000"/>
            <a:alpha val="90000"/>
          </a:schemeClr>
        </a:solidFill>
      </dgm:spPr>
      <dgm:t>
        <a:bodyPr/>
        <a:lstStyle/>
        <a:p>
          <a:pPr rtl="1"/>
          <a:r>
            <a:rPr lang="ar-IQ" sz="1400" b="1" dirty="0" smtClean="0"/>
            <a:t>متابعة نمو الطلبة</a:t>
          </a:r>
          <a:endParaRPr lang="ar-IQ" sz="1400" b="1" dirty="0"/>
        </a:p>
      </dgm:t>
    </dgm:pt>
    <dgm:pt modelId="{00BB0484-920A-4FEF-9815-9DF625F6DE94}" type="parTrans" cxnId="{64FC1BA1-2BF0-4B77-A70F-320E72B31304}">
      <dgm:prSet/>
      <dgm:spPr/>
      <dgm:t>
        <a:bodyPr/>
        <a:lstStyle/>
        <a:p>
          <a:pPr rtl="1"/>
          <a:endParaRPr lang="ar-IQ" sz="1600" b="1"/>
        </a:p>
      </dgm:t>
    </dgm:pt>
    <dgm:pt modelId="{6DE4A278-2CBD-40CF-AAAC-E6AC8DD6A6B1}" type="sibTrans" cxnId="{64FC1BA1-2BF0-4B77-A70F-320E72B31304}">
      <dgm:prSet/>
      <dgm:spPr/>
      <dgm:t>
        <a:bodyPr/>
        <a:lstStyle/>
        <a:p>
          <a:pPr rtl="1"/>
          <a:endParaRPr lang="ar-IQ"/>
        </a:p>
      </dgm:t>
    </dgm:pt>
    <dgm:pt modelId="{29841E26-24DE-4660-A38F-6D93DB118C45}">
      <dgm:prSet phldrT="[Text]" custT="1"/>
      <dgm:spPr>
        <a:solidFill>
          <a:schemeClr val="bg2">
            <a:alpha val="90000"/>
          </a:schemeClr>
        </a:solidFill>
      </dgm:spPr>
      <dgm:t>
        <a:bodyPr/>
        <a:lstStyle/>
        <a:p>
          <a:pPr rtl="1"/>
          <a:r>
            <a:rPr lang="ar-IQ" sz="1400" b="1" dirty="0" smtClean="0"/>
            <a:t>تنمية الاتجاهات الايجابية للمدرسين</a:t>
          </a:r>
          <a:endParaRPr lang="ar-IQ" sz="1400" b="1" dirty="0"/>
        </a:p>
      </dgm:t>
    </dgm:pt>
    <dgm:pt modelId="{77F898E9-0A50-4FC4-ACFC-C0253A733A88}" type="parTrans" cxnId="{7D2C71F6-B617-4F2B-972B-44BCE37B9659}">
      <dgm:prSet/>
      <dgm:spPr/>
      <dgm:t>
        <a:bodyPr/>
        <a:lstStyle/>
        <a:p>
          <a:pPr rtl="1"/>
          <a:endParaRPr lang="ar-IQ" sz="1600" b="1"/>
        </a:p>
      </dgm:t>
    </dgm:pt>
    <dgm:pt modelId="{4A6F8268-0507-4862-9FC5-9F0E2A42FE23}" type="sibTrans" cxnId="{7D2C71F6-B617-4F2B-972B-44BCE37B9659}">
      <dgm:prSet/>
      <dgm:spPr/>
      <dgm:t>
        <a:bodyPr/>
        <a:lstStyle/>
        <a:p>
          <a:pPr rtl="1"/>
          <a:endParaRPr lang="ar-IQ"/>
        </a:p>
      </dgm:t>
    </dgm:pt>
    <dgm:pt modelId="{826413D8-D142-4905-A995-66978179E377}">
      <dgm:prSet phldrT="[Text]" custT="1"/>
      <dgm:spPr>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dgm:spPr>
      <dgm:t>
        <a:bodyPr/>
        <a:lstStyle/>
        <a:p>
          <a:pPr rtl="1"/>
          <a:r>
            <a:rPr lang="ar-IQ" sz="1400" b="1" dirty="0" smtClean="0"/>
            <a:t>تقويم اعمال المدرسين في المدرسة</a:t>
          </a:r>
          <a:endParaRPr lang="ar-IQ" sz="1400" b="1" dirty="0"/>
        </a:p>
      </dgm:t>
    </dgm:pt>
    <dgm:pt modelId="{6266BC81-E888-496C-87E1-11E22DCD24D6}" type="parTrans" cxnId="{0703CB3A-CB08-4B9D-A8AF-7BBE0DA705AD}">
      <dgm:prSet/>
      <dgm:spPr/>
      <dgm:t>
        <a:bodyPr/>
        <a:lstStyle/>
        <a:p>
          <a:pPr rtl="1"/>
          <a:endParaRPr lang="ar-IQ" sz="1600" b="1"/>
        </a:p>
      </dgm:t>
    </dgm:pt>
    <dgm:pt modelId="{6F04D872-3FA0-480B-B5A5-4262E9D2A6D8}" type="sibTrans" cxnId="{0703CB3A-CB08-4B9D-A8AF-7BBE0DA705AD}">
      <dgm:prSet/>
      <dgm:spPr/>
      <dgm:t>
        <a:bodyPr/>
        <a:lstStyle/>
        <a:p>
          <a:pPr rtl="1"/>
          <a:endParaRPr lang="ar-IQ"/>
        </a:p>
      </dgm:t>
    </dgm:pt>
    <dgm:pt modelId="{E1D8775F-7A8C-4734-988F-0268759E7FF9}">
      <dgm:prSet phldrT="[Text]" phldr="1" custT="1"/>
      <dgm:spPr/>
      <dgm:t>
        <a:bodyPr/>
        <a:lstStyle/>
        <a:p>
          <a:pPr rtl="1"/>
          <a:endParaRPr lang="ar-IQ" sz="2000" b="1" dirty="0"/>
        </a:p>
      </dgm:t>
    </dgm:pt>
    <dgm:pt modelId="{8C2DF6BF-86D3-4BF8-8C4C-D315155DA323}" type="sibTrans" cxnId="{430D3526-4653-44D7-9859-B1899E65633B}">
      <dgm:prSet/>
      <dgm:spPr/>
      <dgm:t>
        <a:bodyPr/>
        <a:lstStyle/>
        <a:p>
          <a:pPr rtl="1"/>
          <a:endParaRPr lang="ar-IQ"/>
        </a:p>
      </dgm:t>
    </dgm:pt>
    <dgm:pt modelId="{B3A5AAAF-02D1-4795-A14C-5A880EE7BDF7}" type="parTrans" cxnId="{430D3526-4653-44D7-9859-B1899E65633B}">
      <dgm:prSet/>
      <dgm:spPr/>
      <dgm:t>
        <a:bodyPr/>
        <a:lstStyle/>
        <a:p>
          <a:pPr rtl="1"/>
          <a:endParaRPr lang="ar-IQ"/>
        </a:p>
      </dgm:t>
    </dgm:pt>
    <dgm:pt modelId="{20E2A300-403F-45A0-B1E6-17A3EE16734E}">
      <dgm:prSet phldrT="[Text]" phldr="1" custT="1"/>
      <dgm:spPr/>
      <dgm:t>
        <a:bodyPr/>
        <a:lstStyle/>
        <a:p>
          <a:pPr rtl="1"/>
          <a:endParaRPr lang="ar-IQ" sz="1400" b="1" dirty="0"/>
        </a:p>
      </dgm:t>
    </dgm:pt>
    <dgm:pt modelId="{85923AE7-B9A5-450A-A97D-A85CBD8B67FD}" type="sibTrans" cxnId="{1FF94D6C-13DD-4892-9C80-FD801EB6DBE7}">
      <dgm:prSet/>
      <dgm:spPr/>
      <dgm:t>
        <a:bodyPr/>
        <a:lstStyle/>
        <a:p>
          <a:pPr rtl="1"/>
          <a:endParaRPr lang="ar-IQ"/>
        </a:p>
      </dgm:t>
    </dgm:pt>
    <dgm:pt modelId="{62DB31AF-893B-4D1D-BA18-6427DF52E183}" type="parTrans" cxnId="{1FF94D6C-13DD-4892-9C80-FD801EB6DBE7}">
      <dgm:prSet/>
      <dgm:spPr/>
      <dgm:t>
        <a:bodyPr/>
        <a:lstStyle/>
        <a:p>
          <a:pPr rtl="1"/>
          <a:endParaRPr lang="ar-IQ"/>
        </a:p>
      </dgm:t>
    </dgm:pt>
    <dgm:pt modelId="{CF4F3BCB-6846-482C-8ACE-E0917A43AEF6}">
      <dgm:prSet custT="1"/>
      <dgm:spPr>
        <a:solidFill>
          <a:schemeClr val="accent4">
            <a:lumMod val="20000"/>
            <a:lumOff val="80000"/>
            <a:alpha val="90000"/>
          </a:schemeClr>
        </a:solidFill>
      </dgm:spPr>
      <dgm:t>
        <a:bodyPr/>
        <a:lstStyle/>
        <a:p>
          <a:pPr rtl="1"/>
          <a:r>
            <a:rPr lang="ar-IQ" sz="1400" b="1" smtClean="0"/>
            <a:t>2- تنظيم السجلات والملفات :</a:t>
          </a:r>
          <a:endParaRPr lang="en-US" sz="1400" b="1" dirty="0"/>
        </a:p>
      </dgm:t>
    </dgm:pt>
    <dgm:pt modelId="{952AF93A-845D-4AB3-88B8-E40FB8CC9EFC}" type="parTrans" cxnId="{77373208-C2AF-414B-BAF4-0F460EE6D461}">
      <dgm:prSet/>
      <dgm:spPr/>
      <dgm:t>
        <a:bodyPr/>
        <a:lstStyle/>
        <a:p>
          <a:pPr rtl="1"/>
          <a:endParaRPr lang="ar-IQ" sz="1600" b="1"/>
        </a:p>
      </dgm:t>
    </dgm:pt>
    <dgm:pt modelId="{EDC2EDE8-9A7E-436F-8F53-1D09DABD81DD}" type="sibTrans" cxnId="{77373208-C2AF-414B-BAF4-0F460EE6D461}">
      <dgm:prSet/>
      <dgm:spPr/>
      <dgm:t>
        <a:bodyPr/>
        <a:lstStyle/>
        <a:p>
          <a:pPr rtl="1"/>
          <a:endParaRPr lang="ar-IQ"/>
        </a:p>
      </dgm:t>
    </dgm:pt>
    <dgm:pt modelId="{17F962D5-853E-4476-9B63-B4AAB97D8B05}">
      <dgm:prSet custT="1"/>
      <dgm:spPr>
        <a:solidFill>
          <a:schemeClr val="bg1">
            <a:lumMod val="75000"/>
            <a:alpha val="90000"/>
          </a:schemeClr>
        </a:solidFill>
      </dgm:spPr>
      <dgm:t>
        <a:bodyPr/>
        <a:lstStyle/>
        <a:p>
          <a:pPr rtl="1"/>
          <a:r>
            <a:rPr lang="ar-IQ" sz="1400" b="1" dirty="0" smtClean="0"/>
            <a:t>3- حفظ النظام والانظباط المدرسي</a:t>
          </a:r>
          <a:endParaRPr lang="en-US" sz="1400" b="1" dirty="0"/>
        </a:p>
      </dgm:t>
    </dgm:pt>
    <dgm:pt modelId="{537EEC90-1874-464E-88FE-D34F5D0150EF}" type="parTrans" cxnId="{2B9660FB-B081-4021-8ED7-3186B0687C5A}">
      <dgm:prSet/>
      <dgm:spPr/>
      <dgm:t>
        <a:bodyPr/>
        <a:lstStyle/>
        <a:p>
          <a:pPr rtl="1"/>
          <a:endParaRPr lang="ar-IQ" sz="1600" b="1"/>
        </a:p>
      </dgm:t>
    </dgm:pt>
    <dgm:pt modelId="{043FCA13-E43C-45C3-A39E-8DBE17D76623}" type="sibTrans" cxnId="{2B9660FB-B081-4021-8ED7-3186B0687C5A}">
      <dgm:prSet/>
      <dgm:spPr/>
      <dgm:t>
        <a:bodyPr/>
        <a:lstStyle/>
        <a:p>
          <a:pPr rtl="1"/>
          <a:endParaRPr lang="ar-IQ"/>
        </a:p>
      </dgm:t>
    </dgm:pt>
    <dgm:pt modelId="{0B9B5D3E-E44B-41B8-A29F-CA8DDA49A43F}">
      <dgm:prSet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dgm:spPr>
      <dgm:t>
        <a:bodyPr/>
        <a:lstStyle/>
        <a:p>
          <a:pPr rtl="1"/>
          <a:r>
            <a:rPr lang="ar-IQ" sz="1400" b="1" dirty="0" smtClean="0"/>
            <a:t>4- تشكيل اللجان وتحديد مهامها :</a:t>
          </a:r>
          <a:endParaRPr lang="en-US" sz="1400" b="1" dirty="0"/>
        </a:p>
      </dgm:t>
    </dgm:pt>
    <dgm:pt modelId="{D4B13D07-0646-4CDA-B87E-C7DC89DC457A}" type="parTrans" cxnId="{B12CF90E-2612-4B06-9B08-52BB20E59422}">
      <dgm:prSet/>
      <dgm:spPr/>
      <dgm:t>
        <a:bodyPr/>
        <a:lstStyle/>
        <a:p>
          <a:pPr rtl="1"/>
          <a:endParaRPr lang="ar-IQ" sz="1600" b="1"/>
        </a:p>
      </dgm:t>
    </dgm:pt>
    <dgm:pt modelId="{206D90D3-B5A6-4DE6-A6F4-E470C43E5F09}" type="sibTrans" cxnId="{B12CF90E-2612-4B06-9B08-52BB20E59422}">
      <dgm:prSet/>
      <dgm:spPr/>
      <dgm:t>
        <a:bodyPr/>
        <a:lstStyle/>
        <a:p>
          <a:pPr rtl="1"/>
          <a:endParaRPr lang="ar-IQ"/>
        </a:p>
      </dgm:t>
    </dgm:pt>
    <dgm:pt modelId="{2841B86E-5E5F-489D-A050-CD70DEBEEEB1}">
      <dgm:prSet custT="1"/>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dgm:spPr>
      <dgm:t>
        <a:bodyPr/>
        <a:lstStyle/>
        <a:p>
          <a:pPr rtl="1"/>
          <a:r>
            <a:rPr lang="ar-IQ" sz="1400" b="1" dirty="0" smtClean="0"/>
            <a:t>5- تنظيم البرامج الاعلامية في المدرسة</a:t>
          </a:r>
          <a:endParaRPr lang="en-US" sz="1400" b="1" dirty="0"/>
        </a:p>
      </dgm:t>
    </dgm:pt>
    <dgm:pt modelId="{A019BEF8-8CC0-4AD1-A19B-35F92FE683F6}" type="parTrans" cxnId="{7994D2DE-CC24-4792-944C-54F0E8605AB5}">
      <dgm:prSet/>
      <dgm:spPr/>
      <dgm:t>
        <a:bodyPr/>
        <a:lstStyle/>
        <a:p>
          <a:pPr rtl="1"/>
          <a:endParaRPr lang="ar-IQ" sz="1600" b="1"/>
        </a:p>
      </dgm:t>
    </dgm:pt>
    <dgm:pt modelId="{50786115-0353-454F-B7D5-86C37AE9BACA}" type="sibTrans" cxnId="{7994D2DE-CC24-4792-944C-54F0E8605AB5}">
      <dgm:prSet/>
      <dgm:spPr/>
      <dgm:t>
        <a:bodyPr/>
        <a:lstStyle/>
        <a:p>
          <a:pPr rtl="1"/>
          <a:endParaRPr lang="ar-IQ"/>
        </a:p>
      </dgm:t>
    </dgm:pt>
    <dgm:pt modelId="{B6C25EC0-F565-4E04-AEA8-80CB252A0850}">
      <dgm:prSet custT="1"/>
      <dgm:spPr>
        <a:solidFill>
          <a:schemeClr val="accent4">
            <a:lumMod val="40000"/>
            <a:lumOff val="60000"/>
            <a:alpha val="90000"/>
          </a:schemeClr>
        </a:solidFill>
      </dgm:spPr>
      <dgm:t>
        <a:bodyPr/>
        <a:lstStyle/>
        <a:p>
          <a:pPr rtl="1"/>
          <a:r>
            <a:rPr lang="ar-IQ" sz="1400" b="1" smtClean="0"/>
            <a:t>6- تشكيل وتنظيم لجان الامتحان :</a:t>
          </a:r>
          <a:endParaRPr lang="en-US" sz="1400" b="1"/>
        </a:p>
      </dgm:t>
    </dgm:pt>
    <dgm:pt modelId="{1F0FCE98-944F-4575-A5A8-1CE048C7DB4B}" type="parTrans" cxnId="{3FF65F71-1B5A-4D7D-B297-25D7646D54F5}">
      <dgm:prSet/>
      <dgm:spPr/>
      <dgm:t>
        <a:bodyPr/>
        <a:lstStyle/>
        <a:p>
          <a:pPr rtl="1"/>
          <a:endParaRPr lang="ar-IQ" sz="1600" b="1"/>
        </a:p>
      </dgm:t>
    </dgm:pt>
    <dgm:pt modelId="{EA924A70-C0CC-41CA-9BC2-4F27770566EF}" type="sibTrans" cxnId="{3FF65F71-1B5A-4D7D-B297-25D7646D54F5}">
      <dgm:prSet/>
      <dgm:spPr/>
      <dgm:t>
        <a:bodyPr/>
        <a:lstStyle/>
        <a:p>
          <a:pPr rtl="1"/>
          <a:endParaRPr lang="ar-IQ"/>
        </a:p>
      </dgm:t>
    </dgm:pt>
    <dgm:pt modelId="{BFFC0FA1-C4CC-4799-9356-B6833F7E9661}">
      <dgm:prSet custT="1"/>
      <dgm:spPr>
        <a:solidFill>
          <a:schemeClr val="accent6">
            <a:lumMod val="60000"/>
            <a:lumOff val="40000"/>
            <a:alpha val="90000"/>
          </a:schemeClr>
        </a:solidFill>
      </dgm:spPr>
      <dgm:t>
        <a:bodyPr/>
        <a:lstStyle/>
        <a:p>
          <a:pPr rtl="1"/>
          <a:r>
            <a:rPr lang="ar-IQ" sz="1400" b="1" smtClean="0"/>
            <a:t>7- الأعمال الروتينية اليومية :</a:t>
          </a:r>
          <a:endParaRPr lang="en-US" sz="1400" b="1"/>
        </a:p>
      </dgm:t>
    </dgm:pt>
    <dgm:pt modelId="{EE2F3F5E-F8E8-4679-BA7C-AD8739E12A79}" type="parTrans" cxnId="{A2C25E22-CE22-4A0B-A22F-0F3A2F715636}">
      <dgm:prSet/>
      <dgm:spPr/>
      <dgm:t>
        <a:bodyPr/>
        <a:lstStyle/>
        <a:p>
          <a:pPr rtl="1"/>
          <a:endParaRPr lang="ar-IQ" sz="1600" b="1"/>
        </a:p>
      </dgm:t>
    </dgm:pt>
    <dgm:pt modelId="{2B0D5A7F-91D1-49BF-BF35-9F43DF20896D}" type="sibTrans" cxnId="{A2C25E22-CE22-4A0B-A22F-0F3A2F715636}">
      <dgm:prSet/>
      <dgm:spPr/>
      <dgm:t>
        <a:bodyPr/>
        <a:lstStyle/>
        <a:p>
          <a:pPr rtl="1"/>
          <a:endParaRPr lang="ar-IQ"/>
        </a:p>
      </dgm:t>
    </dgm:pt>
    <dgm:pt modelId="{C6AD8DB8-8457-448D-9B2A-8A9981ADEDB9}">
      <dgm:prSet custT="1"/>
      <dgm:spPr>
        <a:solidFill>
          <a:schemeClr val="bg2">
            <a:lumMod val="75000"/>
            <a:alpha val="90000"/>
          </a:schemeClr>
        </a:solidFill>
      </dgm:spPr>
      <dgm:t>
        <a:bodyPr/>
        <a:lstStyle/>
        <a:p>
          <a:pPr rtl="1"/>
          <a:r>
            <a:rPr lang="ar-IQ" sz="1400" b="1" smtClean="0"/>
            <a:t>8- التخطيط المستقبلي : </a:t>
          </a:r>
          <a:endParaRPr lang="en-US" sz="1400" b="1"/>
        </a:p>
      </dgm:t>
    </dgm:pt>
    <dgm:pt modelId="{64F51553-64E9-4EF5-9989-5004DDCCAEB6}" type="parTrans" cxnId="{570BFE9C-1D35-4B1C-8B21-B972F90A7BD0}">
      <dgm:prSet/>
      <dgm:spPr/>
      <dgm:t>
        <a:bodyPr/>
        <a:lstStyle/>
        <a:p>
          <a:pPr rtl="1"/>
          <a:endParaRPr lang="ar-IQ" sz="1600" b="1"/>
        </a:p>
      </dgm:t>
    </dgm:pt>
    <dgm:pt modelId="{64C97500-25BC-4BC5-B06B-9DCA21E060DD}" type="sibTrans" cxnId="{570BFE9C-1D35-4B1C-8B21-B972F90A7BD0}">
      <dgm:prSet/>
      <dgm:spPr/>
      <dgm:t>
        <a:bodyPr/>
        <a:lstStyle/>
        <a:p>
          <a:pPr rtl="1"/>
          <a:endParaRPr lang="ar-IQ"/>
        </a:p>
      </dgm:t>
    </dgm:pt>
    <dgm:pt modelId="{227E33A2-B405-4C7D-9AD8-CD7A58DA63D1}" type="pres">
      <dgm:prSet presAssocID="{D13759F2-2489-4C55-9793-54D391C8CA65}" presName="diagram" presStyleCnt="0">
        <dgm:presLayoutVars>
          <dgm:chPref val="1"/>
          <dgm:dir/>
          <dgm:animOne val="branch"/>
          <dgm:animLvl val="lvl"/>
          <dgm:resizeHandles/>
        </dgm:presLayoutVars>
      </dgm:prSet>
      <dgm:spPr/>
      <dgm:t>
        <a:bodyPr/>
        <a:lstStyle/>
        <a:p>
          <a:pPr rtl="1"/>
          <a:endParaRPr lang="ar-IQ"/>
        </a:p>
      </dgm:t>
    </dgm:pt>
    <dgm:pt modelId="{D494E6D2-9E5D-4DFE-8950-A7BECD8ED425}" type="pres">
      <dgm:prSet presAssocID="{E1D8775F-7A8C-4734-988F-0268759E7FF9}" presName="root" presStyleCnt="0"/>
      <dgm:spPr/>
    </dgm:pt>
    <dgm:pt modelId="{9DB9BFB0-7B52-4F0E-AE74-714DC7169267}" type="pres">
      <dgm:prSet presAssocID="{E1D8775F-7A8C-4734-988F-0268759E7FF9}" presName="rootComposite" presStyleCnt="0"/>
      <dgm:spPr/>
    </dgm:pt>
    <dgm:pt modelId="{D00B1872-A9A9-4EC9-A05D-BBFD987C50DD}" type="pres">
      <dgm:prSet presAssocID="{E1D8775F-7A8C-4734-988F-0268759E7FF9}" presName="rootText" presStyleLbl="node1" presStyleIdx="0" presStyleCnt="4" custScaleX="95680" custScaleY="98756" custLinFactNeighborX="36610" custLinFactNeighborY="-15509"/>
      <dgm:spPr/>
      <dgm:t>
        <a:bodyPr/>
        <a:lstStyle/>
        <a:p>
          <a:pPr rtl="1"/>
          <a:endParaRPr lang="ar-IQ"/>
        </a:p>
      </dgm:t>
    </dgm:pt>
    <dgm:pt modelId="{C8B64DCF-4A6A-470F-BFF1-076E164F05F1}" type="pres">
      <dgm:prSet presAssocID="{E1D8775F-7A8C-4734-988F-0268759E7FF9}" presName="rootConnector" presStyleLbl="node1" presStyleIdx="0" presStyleCnt="4"/>
      <dgm:spPr/>
      <dgm:t>
        <a:bodyPr/>
        <a:lstStyle/>
        <a:p>
          <a:pPr rtl="1"/>
          <a:endParaRPr lang="ar-IQ"/>
        </a:p>
      </dgm:t>
    </dgm:pt>
    <dgm:pt modelId="{D7B7C8F3-CC3F-4465-A8E9-070734EAC7FE}" type="pres">
      <dgm:prSet presAssocID="{E1D8775F-7A8C-4734-988F-0268759E7FF9}" presName="childShape" presStyleCnt="0"/>
      <dgm:spPr/>
    </dgm:pt>
    <dgm:pt modelId="{732F11AD-CC6B-4DD9-9795-FF9B2CBC955C}" type="pres">
      <dgm:prSet presAssocID="{1BA187F5-3B44-4A88-9005-A1AFCB9FFA58}" presName="Name13" presStyleLbl="parChTrans1D2" presStyleIdx="0" presStyleCnt="16" custSzX="336999" custSzY="1575939"/>
      <dgm:spPr/>
      <dgm:t>
        <a:bodyPr/>
        <a:lstStyle/>
        <a:p>
          <a:pPr rtl="1"/>
          <a:endParaRPr lang="ar-IQ"/>
        </a:p>
      </dgm:t>
    </dgm:pt>
    <dgm:pt modelId="{5268A2B4-401B-45A6-896C-F05B1C06EE73}" type="pres">
      <dgm:prSet presAssocID="{4FE732B0-8862-408E-AD9C-535A040E4057}" presName="childText" presStyleLbl="bgAcc1" presStyleIdx="0" presStyleCnt="16" custScaleX="288526" custScaleY="98756" custLinFactY="100000" custLinFactNeighborX="72389" custLinFactNeighborY="132483">
        <dgm:presLayoutVars>
          <dgm:bulletEnabled val="1"/>
        </dgm:presLayoutVars>
      </dgm:prSet>
      <dgm:spPr/>
      <dgm:t>
        <a:bodyPr/>
        <a:lstStyle/>
        <a:p>
          <a:pPr rtl="1"/>
          <a:endParaRPr lang="ar-IQ"/>
        </a:p>
      </dgm:t>
    </dgm:pt>
    <dgm:pt modelId="{63F8265C-1B30-4565-89FB-0938773CF114}" type="pres">
      <dgm:prSet presAssocID="{3B788A9B-5CFF-4754-878C-0DC3EAD4C1A3}" presName="Name13" presStyleLbl="parChTrans1D2" presStyleIdx="1" presStyleCnt="16" custSzX="336999" custSzY="1072036"/>
      <dgm:spPr/>
      <dgm:t>
        <a:bodyPr/>
        <a:lstStyle/>
        <a:p>
          <a:pPr rtl="1"/>
          <a:endParaRPr lang="ar-IQ"/>
        </a:p>
      </dgm:t>
    </dgm:pt>
    <dgm:pt modelId="{40E90B76-AB19-4FE0-95CF-41540D7419F5}" type="pres">
      <dgm:prSet presAssocID="{8B37486F-F932-4CAA-82AD-76EFEDB0E1D3}" presName="childText" presStyleLbl="bgAcc1" presStyleIdx="1" presStyleCnt="16" custScaleX="423645" custScaleY="98756" custLinFactNeighborX="62311" custLinFactNeighborY="-20274">
        <dgm:presLayoutVars>
          <dgm:bulletEnabled val="1"/>
        </dgm:presLayoutVars>
      </dgm:prSet>
      <dgm:spPr/>
      <dgm:t>
        <a:bodyPr/>
        <a:lstStyle/>
        <a:p>
          <a:pPr rtl="1"/>
          <a:endParaRPr lang="ar-IQ"/>
        </a:p>
      </dgm:t>
    </dgm:pt>
    <dgm:pt modelId="{1201A5E7-6E0C-41F4-AF91-AD2B7A68B256}" type="pres">
      <dgm:prSet presAssocID="{3D2506A0-A94F-4E01-B36A-CC919D87273C}" presName="Name13" presStyleLbl="parChTrans1D2" presStyleIdx="2" presStyleCnt="16" custSzX="336999" custSzY="496144"/>
      <dgm:spPr/>
      <dgm:t>
        <a:bodyPr/>
        <a:lstStyle/>
        <a:p>
          <a:pPr rtl="1"/>
          <a:endParaRPr lang="ar-IQ"/>
        </a:p>
      </dgm:t>
    </dgm:pt>
    <dgm:pt modelId="{6707F326-A96C-4A14-A649-03A715F46575}" type="pres">
      <dgm:prSet presAssocID="{D3B10D4D-3B3A-4502-A464-4543EE15E1C0}" presName="childText" presStyleLbl="bgAcc1" presStyleIdx="2" presStyleCnt="16" custScaleX="288526" custScaleY="98756" custLinFactY="-100000" custLinFactNeighborX="82468" custLinFactNeighborY="-173030">
        <dgm:presLayoutVars>
          <dgm:bulletEnabled val="1"/>
        </dgm:presLayoutVars>
      </dgm:prSet>
      <dgm:spPr/>
      <dgm:t>
        <a:bodyPr/>
        <a:lstStyle/>
        <a:p>
          <a:pPr rtl="1"/>
          <a:endParaRPr lang="ar-IQ"/>
        </a:p>
      </dgm:t>
    </dgm:pt>
    <dgm:pt modelId="{5BDC444E-B3C2-4A12-9E21-EC61A9331E71}" type="pres">
      <dgm:prSet presAssocID="{78EE794F-A5F2-4BA5-AFEF-A084747C8800}" presName="Name13" presStyleLbl="parChTrans1D2" presStyleIdx="3" presStyleCnt="16" custSzX="336999" custSzY="2151831"/>
      <dgm:spPr/>
      <dgm:t>
        <a:bodyPr/>
        <a:lstStyle/>
        <a:p>
          <a:pPr rtl="1"/>
          <a:endParaRPr lang="ar-IQ"/>
        </a:p>
      </dgm:t>
    </dgm:pt>
    <dgm:pt modelId="{32843902-2E11-4483-B87D-CC53543F9C81}" type="pres">
      <dgm:prSet presAssocID="{545EDE2B-11BA-43CB-ADBB-AA2805EFC2AA}" presName="childText" presStyleLbl="bgAcc1" presStyleIdx="3" presStyleCnt="16" custScaleX="356477" custScaleY="98756" custLinFactNeighborX="82468" custLinFactNeighborY="-9784">
        <dgm:presLayoutVars>
          <dgm:bulletEnabled val="1"/>
        </dgm:presLayoutVars>
      </dgm:prSet>
      <dgm:spPr/>
      <dgm:t>
        <a:bodyPr/>
        <a:lstStyle/>
        <a:p>
          <a:pPr rtl="1"/>
          <a:endParaRPr lang="ar-IQ"/>
        </a:p>
      </dgm:t>
    </dgm:pt>
    <dgm:pt modelId="{F2E25FAA-A39C-4AFD-959E-659B786619A6}" type="pres">
      <dgm:prSet presAssocID="{7B8127BC-0790-4757-BDE5-A0B3A98B1B68}" presName="Name13" presStyleLbl="parChTrans1D2" presStyleIdx="4" presStyleCnt="16" custSzX="336999" custSzY="2727722"/>
      <dgm:spPr/>
      <dgm:t>
        <a:bodyPr/>
        <a:lstStyle/>
        <a:p>
          <a:pPr rtl="1"/>
          <a:endParaRPr lang="ar-IQ"/>
        </a:p>
      </dgm:t>
    </dgm:pt>
    <dgm:pt modelId="{6F316E2B-84CE-49C2-A45E-0A13212216D2}" type="pres">
      <dgm:prSet presAssocID="{99A18D67-BA1B-45A8-9C80-676FE08D0E44}" presName="childText" presStyleLbl="bgAcc1" presStyleIdx="4" presStyleCnt="16" custScaleX="423646" custScaleY="98756" custLinFactNeighborX="72389" custLinFactNeighborY="-4539">
        <dgm:presLayoutVars>
          <dgm:bulletEnabled val="1"/>
        </dgm:presLayoutVars>
      </dgm:prSet>
      <dgm:spPr/>
      <dgm:t>
        <a:bodyPr/>
        <a:lstStyle/>
        <a:p>
          <a:pPr rtl="1"/>
          <a:endParaRPr lang="ar-IQ"/>
        </a:p>
      </dgm:t>
    </dgm:pt>
    <dgm:pt modelId="{3B03344A-4D7A-4DE7-9D40-9AA64D0444D7}" type="pres">
      <dgm:prSet presAssocID="{00BB0484-920A-4FEF-9815-9DF625F6DE94}" presName="Name13" presStyleLbl="parChTrans1D2" presStyleIdx="5" presStyleCnt="16" custSzX="336999" custSzY="3303609"/>
      <dgm:spPr/>
      <dgm:t>
        <a:bodyPr/>
        <a:lstStyle/>
        <a:p>
          <a:pPr rtl="1"/>
          <a:endParaRPr lang="ar-IQ"/>
        </a:p>
      </dgm:t>
    </dgm:pt>
    <dgm:pt modelId="{95AC730D-A3EB-440F-988D-0DAEDC3E83F3}" type="pres">
      <dgm:prSet presAssocID="{1AD58BE3-6580-4A68-A0C4-615F01FC2F00}" presName="childText" presStyleLbl="bgAcc1" presStyleIdx="5" presStyleCnt="16" custScaleX="288526" custScaleY="98756" custLinFactNeighborX="82468" custLinFactNeighborY="705">
        <dgm:presLayoutVars>
          <dgm:bulletEnabled val="1"/>
        </dgm:presLayoutVars>
      </dgm:prSet>
      <dgm:spPr/>
      <dgm:t>
        <a:bodyPr/>
        <a:lstStyle/>
        <a:p>
          <a:pPr rtl="1"/>
          <a:endParaRPr lang="ar-IQ"/>
        </a:p>
      </dgm:t>
    </dgm:pt>
    <dgm:pt modelId="{220E722D-46A3-4D58-9651-7EF2478DF520}" type="pres">
      <dgm:prSet presAssocID="{77F898E9-0A50-4FC4-ACFC-C0253A733A88}" presName="Name13" presStyleLbl="parChTrans1D2" presStyleIdx="6" presStyleCnt="16" custSzX="336518" custSzY="3880932"/>
      <dgm:spPr/>
      <dgm:t>
        <a:bodyPr/>
        <a:lstStyle/>
        <a:p>
          <a:pPr rtl="1"/>
          <a:endParaRPr lang="ar-IQ"/>
        </a:p>
      </dgm:t>
    </dgm:pt>
    <dgm:pt modelId="{C1BABC4F-19D4-47E5-A232-8826C76136F1}" type="pres">
      <dgm:prSet presAssocID="{29841E26-24DE-4660-A38F-6D93DB118C45}" presName="childText" presStyleLbl="bgAcc1" presStyleIdx="6" presStyleCnt="16" custScaleX="406376" custScaleY="98756" custLinFactNeighborX="68535" custLinFactNeighborY="7918">
        <dgm:presLayoutVars>
          <dgm:bulletEnabled val="1"/>
        </dgm:presLayoutVars>
      </dgm:prSet>
      <dgm:spPr/>
      <dgm:t>
        <a:bodyPr/>
        <a:lstStyle/>
        <a:p>
          <a:pPr rtl="1"/>
          <a:endParaRPr lang="ar-IQ"/>
        </a:p>
      </dgm:t>
    </dgm:pt>
    <dgm:pt modelId="{2990796C-9A4A-44DA-ABBD-0A2AB15AFFD6}" type="pres">
      <dgm:prSet presAssocID="{6266BC81-E888-496C-87E1-11E22DCD24D6}" presName="Name13" presStyleLbl="parChTrans1D2" presStyleIdx="7" presStyleCnt="16" custSzX="336518" custSzY="4369900"/>
      <dgm:spPr/>
      <dgm:t>
        <a:bodyPr/>
        <a:lstStyle/>
        <a:p>
          <a:pPr rtl="1"/>
          <a:endParaRPr lang="ar-IQ"/>
        </a:p>
      </dgm:t>
    </dgm:pt>
    <dgm:pt modelId="{561E91BB-C709-4E49-BFBE-8E13D224ECF8}" type="pres">
      <dgm:prSet presAssocID="{826413D8-D142-4905-A995-66978179E377}" presName="childText" presStyleLbl="bgAcc1" presStyleIdx="7" presStyleCnt="16" custScaleX="387073" custScaleY="98756" custLinFactNeighborX="78186" custLinFactNeighborY="7700">
        <dgm:presLayoutVars>
          <dgm:bulletEnabled val="1"/>
        </dgm:presLayoutVars>
      </dgm:prSet>
      <dgm:spPr/>
      <dgm:t>
        <a:bodyPr/>
        <a:lstStyle/>
        <a:p>
          <a:pPr rtl="1"/>
          <a:endParaRPr lang="ar-IQ"/>
        </a:p>
      </dgm:t>
    </dgm:pt>
    <dgm:pt modelId="{D967139F-00B2-4CB7-B391-5835EA204633}" type="pres">
      <dgm:prSet presAssocID="{630D7198-B663-4239-ACC9-37C6147C0E10}" presName="root" presStyleCnt="0"/>
      <dgm:spPr/>
    </dgm:pt>
    <dgm:pt modelId="{B7B01ABB-2A28-4628-94E9-0CC9C129A453}" type="pres">
      <dgm:prSet presAssocID="{630D7198-B663-4239-ACC9-37C6147C0E10}" presName="rootComposite" presStyleCnt="0"/>
      <dgm:spPr/>
    </dgm:pt>
    <dgm:pt modelId="{7FE714B7-4C6D-4882-9737-98D21055A039}" type="pres">
      <dgm:prSet presAssocID="{630D7198-B663-4239-ACC9-37C6147C0E10}" presName="rootText" presStyleLbl="node1" presStyleIdx="1" presStyleCnt="4" custScaleX="327469" custScaleY="98756" custLinFactNeighborX="-75883" custLinFactNeighborY="-30763"/>
      <dgm:spPr/>
      <dgm:t>
        <a:bodyPr/>
        <a:lstStyle/>
        <a:p>
          <a:pPr rtl="1"/>
          <a:endParaRPr lang="ar-IQ"/>
        </a:p>
      </dgm:t>
    </dgm:pt>
    <dgm:pt modelId="{98382F9A-8C1F-429F-8837-C4C78C4CAAD7}" type="pres">
      <dgm:prSet presAssocID="{630D7198-B663-4239-ACC9-37C6147C0E10}" presName="rootConnector" presStyleLbl="node1" presStyleIdx="1" presStyleCnt="4"/>
      <dgm:spPr/>
      <dgm:t>
        <a:bodyPr/>
        <a:lstStyle/>
        <a:p>
          <a:pPr rtl="1"/>
          <a:endParaRPr lang="ar-IQ"/>
        </a:p>
      </dgm:t>
    </dgm:pt>
    <dgm:pt modelId="{F361CA2C-32B1-4662-AAEF-6CE1A22A5611}" type="pres">
      <dgm:prSet presAssocID="{630D7198-B663-4239-ACC9-37C6147C0E10}" presName="childShape" presStyleCnt="0"/>
      <dgm:spPr/>
    </dgm:pt>
    <dgm:pt modelId="{993BB430-5ABC-4BFF-A57A-D12CD9144F95}" type="pres">
      <dgm:prSet presAssocID="{20E2A300-403F-45A0-B1E6-17A3EE16734E}" presName="root" presStyleCnt="0"/>
      <dgm:spPr/>
    </dgm:pt>
    <dgm:pt modelId="{263975B6-F6E3-4607-B859-34FED516CD87}" type="pres">
      <dgm:prSet presAssocID="{20E2A300-403F-45A0-B1E6-17A3EE16734E}" presName="rootComposite" presStyleCnt="0"/>
      <dgm:spPr/>
    </dgm:pt>
    <dgm:pt modelId="{31DEA402-404D-4A70-8C27-E60A25026DC0}" type="pres">
      <dgm:prSet presAssocID="{20E2A300-403F-45A0-B1E6-17A3EE16734E}" presName="rootText" presStyleLbl="node1" presStyleIdx="2" presStyleCnt="4" custScaleX="65685" custScaleY="98756" custLinFactNeighborX="-4684" custLinFactNeighborY="-1301"/>
      <dgm:spPr/>
      <dgm:t>
        <a:bodyPr/>
        <a:lstStyle/>
        <a:p>
          <a:pPr rtl="1"/>
          <a:endParaRPr lang="ar-IQ"/>
        </a:p>
      </dgm:t>
    </dgm:pt>
    <dgm:pt modelId="{45CF38F2-DF89-4E82-ADFE-4D01BF30411D}" type="pres">
      <dgm:prSet presAssocID="{20E2A300-403F-45A0-B1E6-17A3EE16734E}" presName="rootConnector" presStyleLbl="node1" presStyleIdx="2" presStyleCnt="4"/>
      <dgm:spPr/>
      <dgm:t>
        <a:bodyPr/>
        <a:lstStyle/>
        <a:p>
          <a:pPr rtl="1"/>
          <a:endParaRPr lang="ar-IQ"/>
        </a:p>
      </dgm:t>
    </dgm:pt>
    <dgm:pt modelId="{315048A6-8645-4235-8806-49E612CDB772}" type="pres">
      <dgm:prSet presAssocID="{20E2A300-403F-45A0-B1E6-17A3EE16734E}" presName="childShape" presStyleCnt="0"/>
      <dgm:spPr/>
    </dgm:pt>
    <dgm:pt modelId="{39405B77-20F0-447B-B46C-6E2287524FAA}" type="pres">
      <dgm:prSet presAssocID="{C6EFBD33-D2B7-4DB4-B9E0-616C71B30DAB}" presName="Name13" presStyleLbl="parChTrans1D2" presStyleIdx="8" presStyleCnt="16" custSzX="650280" custSzY="280189"/>
      <dgm:spPr/>
      <dgm:t>
        <a:bodyPr/>
        <a:lstStyle/>
        <a:p>
          <a:pPr rtl="1"/>
          <a:endParaRPr lang="ar-IQ"/>
        </a:p>
      </dgm:t>
    </dgm:pt>
    <dgm:pt modelId="{8E35E310-BEA7-4DEA-9B49-9D17C226C2BA}" type="pres">
      <dgm:prSet presAssocID="{D3EF4E5C-9A45-40F1-B5B5-48DE60E95482}" presName="childText" presStyleLbl="bgAcc1" presStyleIdx="8" presStyleCnt="16" custScaleX="327216" custScaleY="98756" custLinFactNeighborX="77537" custLinFactNeighborY="-13680">
        <dgm:presLayoutVars>
          <dgm:bulletEnabled val="1"/>
        </dgm:presLayoutVars>
      </dgm:prSet>
      <dgm:spPr/>
      <dgm:t>
        <a:bodyPr/>
        <a:lstStyle/>
        <a:p>
          <a:pPr rtl="1"/>
          <a:endParaRPr lang="ar-IQ"/>
        </a:p>
      </dgm:t>
    </dgm:pt>
    <dgm:pt modelId="{766CA829-0D8A-4026-A7BE-4834DA416C12}" type="pres">
      <dgm:prSet presAssocID="{952AF93A-845D-4AB3-88B8-E40FB8CC9EFC}" presName="Name13" presStyleLbl="parChTrans1D2" presStyleIdx="9" presStyleCnt="16" custSzX="579042" custSzY="792388"/>
      <dgm:spPr/>
      <dgm:t>
        <a:bodyPr/>
        <a:lstStyle/>
        <a:p>
          <a:pPr rtl="1"/>
          <a:endParaRPr lang="ar-IQ"/>
        </a:p>
      </dgm:t>
    </dgm:pt>
    <dgm:pt modelId="{47BE9870-8292-4C26-B47B-ABFF5E3B5928}" type="pres">
      <dgm:prSet presAssocID="{CF4F3BCB-6846-482C-8ACE-E0917A43AEF6}" presName="childText" presStyleLbl="bgAcc1" presStyleIdx="9" presStyleCnt="16" custScaleX="328775" custScaleY="106535" custLinFactNeighborX="67481" custLinFactNeighborY="-24206">
        <dgm:presLayoutVars>
          <dgm:bulletEnabled val="1"/>
        </dgm:presLayoutVars>
      </dgm:prSet>
      <dgm:spPr/>
      <dgm:t>
        <a:bodyPr/>
        <a:lstStyle/>
        <a:p>
          <a:pPr rtl="1"/>
          <a:endParaRPr lang="ar-IQ"/>
        </a:p>
      </dgm:t>
    </dgm:pt>
    <dgm:pt modelId="{4A74526F-C213-4507-AC28-08D77DE337EF}" type="pres">
      <dgm:prSet presAssocID="{537EEC90-1874-464E-88FE-D34F5D0150EF}" presName="Name13" presStyleLbl="parChTrans1D2" presStyleIdx="10" presStyleCnt="16" custSzX="579042" custSzY="1296407"/>
      <dgm:spPr/>
      <dgm:t>
        <a:bodyPr/>
        <a:lstStyle/>
        <a:p>
          <a:pPr rtl="1"/>
          <a:endParaRPr lang="ar-IQ"/>
        </a:p>
      </dgm:t>
    </dgm:pt>
    <dgm:pt modelId="{FE5E14D1-402B-4F2E-8618-A01CF4816AC5}" type="pres">
      <dgm:prSet presAssocID="{17F962D5-853E-4476-9B63-B4AAB97D8B05}" presName="childText" presStyleLbl="bgAcc1" presStyleIdx="10" presStyleCnt="16" custScaleX="330175" custScaleY="106535" custLinFactNeighborX="67481" custLinFactNeighborY="-36560">
        <dgm:presLayoutVars>
          <dgm:bulletEnabled val="1"/>
        </dgm:presLayoutVars>
      </dgm:prSet>
      <dgm:spPr/>
      <dgm:t>
        <a:bodyPr/>
        <a:lstStyle/>
        <a:p>
          <a:pPr rtl="1"/>
          <a:endParaRPr lang="ar-IQ"/>
        </a:p>
      </dgm:t>
    </dgm:pt>
    <dgm:pt modelId="{6AB67961-2580-46EB-9BA1-8EE38C9B7335}" type="pres">
      <dgm:prSet presAssocID="{D4B13D07-0646-4CDA-B87E-C7DC89DC457A}" presName="Name13" presStyleLbl="parChTrans1D2" presStyleIdx="11" presStyleCnt="16" custSzX="579517" custSzY="1886035"/>
      <dgm:spPr/>
      <dgm:t>
        <a:bodyPr/>
        <a:lstStyle/>
        <a:p>
          <a:pPr rtl="1"/>
          <a:endParaRPr lang="ar-IQ"/>
        </a:p>
      </dgm:t>
    </dgm:pt>
    <dgm:pt modelId="{EADB1373-1DEC-402A-B418-213BF4ED4453}" type="pres">
      <dgm:prSet presAssocID="{0B9B5D3E-E44B-41B8-A29F-CA8DDA49A43F}" presName="childText" presStyleLbl="bgAcc1" presStyleIdx="11" presStyleCnt="16" custScaleX="335054" custScaleY="98756" custLinFactNeighborX="67548" custLinFactNeighborY="-29781">
        <dgm:presLayoutVars>
          <dgm:bulletEnabled val="1"/>
        </dgm:presLayoutVars>
      </dgm:prSet>
      <dgm:spPr/>
      <dgm:t>
        <a:bodyPr/>
        <a:lstStyle/>
        <a:p>
          <a:pPr rtl="1"/>
          <a:endParaRPr lang="ar-IQ"/>
        </a:p>
      </dgm:t>
    </dgm:pt>
    <dgm:pt modelId="{F13B148B-5338-4E1E-9A59-5C431DF4CB7E}" type="pres">
      <dgm:prSet presAssocID="{A019BEF8-8CC0-4AD1-A19B-35F92FE683F6}" presName="Name13" presStyleLbl="parChTrans1D2" presStyleIdx="12" presStyleCnt="16" custSzX="623254" custSzY="2488330"/>
      <dgm:spPr/>
      <dgm:t>
        <a:bodyPr/>
        <a:lstStyle/>
        <a:p>
          <a:pPr rtl="1"/>
          <a:endParaRPr lang="ar-IQ"/>
        </a:p>
      </dgm:t>
    </dgm:pt>
    <dgm:pt modelId="{D304E2B3-AE72-4F00-A6D2-E39D4C7DF215}" type="pres">
      <dgm:prSet presAssocID="{2841B86E-5E5F-489D-A050-CD70DEBEEEB1}" presName="childText" presStyleLbl="bgAcc1" presStyleIdx="12" presStyleCnt="16" custScaleX="336264" custScaleY="102470" custLinFactNeighborX="73722" custLinFactNeighborY="-22051">
        <dgm:presLayoutVars>
          <dgm:bulletEnabled val="1"/>
        </dgm:presLayoutVars>
      </dgm:prSet>
      <dgm:spPr/>
      <dgm:t>
        <a:bodyPr/>
        <a:lstStyle/>
        <a:p>
          <a:pPr rtl="1"/>
          <a:endParaRPr lang="ar-IQ"/>
        </a:p>
      </dgm:t>
    </dgm:pt>
    <dgm:pt modelId="{95A82412-A738-457C-9A89-940CD39AF1DA}" type="pres">
      <dgm:prSet presAssocID="{1F0FCE98-944F-4575-A5A8-1CE048C7DB4B}" presName="Name13" presStyleLbl="parChTrans1D2" presStyleIdx="13" presStyleCnt="16" custSzX="579042" custSzY="3096065"/>
      <dgm:spPr/>
      <dgm:t>
        <a:bodyPr/>
        <a:lstStyle/>
        <a:p>
          <a:pPr rtl="1"/>
          <a:endParaRPr lang="ar-IQ"/>
        </a:p>
      </dgm:t>
    </dgm:pt>
    <dgm:pt modelId="{88AD8CD9-0808-4CFF-9E8B-34408B90F918}" type="pres">
      <dgm:prSet presAssocID="{B6C25EC0-F565-4E04-AEA8-80CB252A0850}" presName="childText" presStyleLbl="bgAcc1" presStyleIdx="13" presStyleCnt="16" custScaleX="332145" custScaleY="98756" custLinFactNeighborX="67481" custLinFactNeighborY="-13105">
        <dgm:presLayoutVars>
          <dgm:bulletEnabled val="1"/>
        </dgm:presLayoutVars>
      </dgm:prSet>
      <dgm:spPr/>
      <dgm:t>
        <a:bodyPr/>
        <a:lstStyle/>
        <a:p>
          <a:pPr rtl="1"/>
          <a:endParaRPr lang="ar-IQ"/>
        </a:p>
      </dgm:t>
    </dgm:pt>
    <dgm:pt modelId="{C704A0A2-9B50-44D3-B397-AB5206E325F9}" type="pres">
      <dgm:prSet presAssocID="{EE2F3F5E-F8E8-4679-BA7C-AD8739E12A79}" presName="Name13" presStyleLbl="parChTrans1D2" presStyleIdx="14" presStyleCnt="16" custSzX="579042" custSzY="3671957"/>
      <dgm:spPr/>
      <dgm:t>
        <a:bodyPr/>
        <a:lstStyle/>
        <a:p>
          <a:pPr rtl="1"/>
          <a:endParaRPr lang="ar-IQ"/>
        </a:p>
      </dgm:t>
    </dgm:pt>
    <dgm:pt modelId="{1C070E08-136D-4012-B8DC-AD7954EEA15A}" type="pres">
      <dgm:prSet presAssocID="{BFFC0FA1-C4CC-4799-9356-B6833F7E9661}" presName="childText" presStyleLbl="bgAcc1" presStyleIdx="14" presStyleCnt="16" custScaleX="341323" custScaleY="98756" custLinFactNeighborX="67481" custLinFactNeighborY="-9396">
        <dgm:presLayoutVars>
          <dgm:bulletEnabled val="1"/>
        </dgm:presLayoutVars>
      </dgm:prSet>
      <dgm:spPr/>
      <dgm:t>
        <a:bodyPr/>
        <a:lstStyle/>
        <a:p>
          <a:pPr rtl="1"/>
          <a:endParaRPr lang="ar-IQ"/>
        </a:p>
      </dgm:t>
    </dgm:pt>
    <dgm:pt modelId="{17883C22-EFB8-477C-B4FD-BC916D7266A2}" type="pres">
      <dgm:prSet presAssocID="{64F51553-64E9-4EF5-9989-5004DDCCAEB6}" presName="Name13" presStyleLbl="parChTrans1D2" presStyleIdx="15" presStyleCnt="16" custSzX="579042" custSzY="4247848"/>
      <dgm:spPr/>
      <dgm:t>
        <a:bodyPr/>
        <a:lstStyle/>
        <a:p>
          <a:pPr rtl="1"/>
          <a:endParaRPr lang="ar-IQ"/>
        </a:p>
      </dgm:t>
    </dgm:pt>
    <dgm:pt modelId="{E58E0F67-8791-4471-A225-D92A1DACFF51}" type="pres">
      <dgm:prSet presAssocID="{C6AD8DB8-8457-448D-9B2A-8A9981ADEDB9}" presName="childText" presStyleLbl="bgAcc1" presStyleIdx="15" presStyleCnt="16" custScaleX="341323" custScaleY="98756" custLinFactNeighborX="67481" custLinFactNeighborY="-5687">
        <dgm:presLayoutVars>
          <dgm:bulletEnabled val="1"/>
        </dgm:presLayoutVars>
      </dgm:prSet>
      <dgm:spPr/>
      <dgm:t>
        <a:bodyPr/>
        <a:lstStyle/>
        <a:p>
          <a:pPr rtl="1"/>
          <a:endParaRPr lang="ar-IQ"/>
        </a:p>
      </dgm:t>
    </dgm:pt>
    <dgm:pt modelId="{0DC14BB1-3B57-4EC6-B81C-95704F4C8F08}" type="pres">
      <dgm:prSet presAssocID="{D9F2E379-7649-4FCB-9968-DD36B41A8AA9}" presName="root" presStyleCnt="0"/>
      <dgm:spPr/>
    </dgm:pt>
    <dgm:pt modelId="{750EC83C-6FE5-47B8-BE38-D845B2AED08A}" type="pres">
      <dgm:prSet presAssocID="{D9F2E379-7649-4FCB-9968-DD36B41A8AA9}" presName="rootComposite" presStyleCnt="0"/>
      <dgm:spPr/>
    </dgm:pt>
    <dgm:pt modelId="{F0658E4C-CFE6-49E6-9DA7-8C76B0550B2A}" type="pres">
      <dgm:prSet presAssocID="{D9F2E379-7649-4FCB-9968-DD36B41A8AA9}" presName="rootText" presStyleLbl="node1" presStyleIdx="3" presStyleCnt="4" custScaleX="364265" custScaleY="98756" custLinFactNeighborX="-88034" custLinFactNeighborY="-21441"/>
      <dgm:spPr/>
      <dgm:t>
        <a:bodyPr/>
        <a:lstStyle/>
        <a:p>
          <a:pPr rtl="1"/>
          <a:endParaRPr lang="ar-IQ"/>
        </a:p>
      </dgm:t>
    </dgm:pt>
    <dgm:pt modelId="{2963498B-199A-4470-8E70-6C37D0D7459A}" type="pres">
      <dgm:prSet presAssocID="{D9F2E379-7649-4FCB-9968-DD36B41A8AA9}" presName="rootConnector" presStyleLbl="node1" presStyleIdx="3" presStyleCnt="4"/>
      <dgm:spPr/>
      <dgm:t>
        <a:bodyPr/>
        <a:lstStyle/>
        <a:p>
          <a:pPr rtl="1"/>
          <a:endParaRPr lang="ar-IQ"/>
        </a:p>
      </dgm:t>
    </dgm:pt>
    <dgm:pt modelId="{80F1FCE0-6F37-46AE-A1F3-704B955EEBAE}" type="pres">
      <dgm:prSet presAssocID="{D9F2E379-7649-4FCB-9968-DD36B41A8AA9}" presName="childShape" presStyleCnt="0"/>
      <dgm:spPr/>
    </dgm:pt>
  </dgm:ptLst>
  <dgm:cxnLst>
    <dgm:cxn modelId="{455ECBBE-3D8A-4181-8EB5-7A4B29EC8EB3}" type="presOf" srcId="{E1D8775F-7A8C-4734-988F-0268759E7FF9}" destId="{C8B64DCF-4A6A-470F-BFF1-076E164F05F1}" srcOrd="1" destOrd="0" presId="urn:microsoft.com/office/officeart/2005/8/layout/hierarchy3"/>
    <dgm:cxn modelId="{DC65017E-F547-413F-990C-F1CF58E80EDC}" srcId="{E1D8775F-7A8C-4734-988F-0268759E7FF9}" destId="{545EDE2B-11BA-43CB-ADBB-AA2805EFC2AA}" srcOrd="3" destOrd="0" parTransId="{78EE794F-A5F2-4BA5-AFEF-A084747C8800}" sibTransId="{58B7D335-EAC2-459A-853E-C9CB06CA718A}"/>
    <dgm:cxn modelId="{570BFE9C-1D35-4B1C-8B21-B972F90A7BD0}" srcId="{20E2A300-403F-45A0-B1E6-17A3EE16734E}" destId="{C6AD8DB8-8457-448D-9B2A-8A9981ADEDB9}" srcOrd="7" destOrd="0" parTransId="{64F51553-64E9-4EF5-9989-5004DDCCAEB6}" sibTransId="{64C97500-25BC-4BC5-B06B-9DCA21E060DD}"/>
    <dgm:cxn modelId="{A2C25E22-CE22-4A0B-A22F-0F3A2F715636}" srcId="{20E2A300-403F-45A0-B1E6-17A3EE16734E}" destId="{BFFC0FA1-C4CC-4799-9356-B6833F7E9661}" srcOrd="6" destOrd="0" parTransId="{EE2F3F5E-F8E8-4679-BA7C-AD8739E12A79}" sibTransId="{2B0D5A7F-91D1-49BF-BF35-9F43DF20896D}"/>
    <dgm:cxn modelId="{77373208-C2AF-414B-BAF4-0F460EE6D461}" srcId="{20E2A300-403F-45A0-B1E6-17A3EE16734E}" destId="{CF4F3BCB-6846-482C-8ACE-E0917A43AEF6}" srcOrd="1" destOrd="0" parTransId="{952AF93A-845D-4AB3-88B8-E40FB8CC9EFC}" sibTransId="{EDC2EDE8-9A7E-436F-8F53-1D09DABD81DD}"/>
    <dgm:cxn modelId="{DE013898-A558-4547-AD2E-4D1C4604542C}" type="presOf" srcId="{29841E26-24DE-4660-A38F-6D93DB118C45}" destId="{C1BABC4F-19D4-47E5-A232-8826C76136F1}" srcOrd="0" destOrd="0" presId="urn:microsoft.com/office/officeart/2005/8/layout/hierarchy3"/>
    <dgm:cxn modelId="{3FF65F71-1B5A-4D7D-B297-25D7646D54F5}" srcId="{20E2A300-403F-45A0-B1E6-17A3EE16734E}" destId="{B6C25EC0-F565-4E04-AEA8-80CB252A0850}" srcOrd="5" destOrd="0" parTransId="{1F0FCE98-944F-4575-A5A8-1CE048C7DB4B}" sibTransId="{EA924A70-C0CC-41CA-9BC2-4F27770566EF}"/>
    <dgm:cxn modelId="{2367CA40-B7BB-4252-A435-F76818191C3E}" type="presOf" srcId="{17F962D5-853E-4476-9B63-B4AAB97D8B05}" destId="{FE5E14D1-402B-4F2E-8618-A01CF4816AC5}" srcOrd="0" destOrd="0" presId="urn:microsoft.com/office/officeart/2005/8/layout/hierarchy3"/>
    <dgm:cxn modelId="{299B6C7B-8638-4A70-9F44-D5230158DAC6}" type="presOf" srcId="{630D7198-B663-4239-ACC9-37C6147C0E10}" destId="{7FE714B7-4C6D-4882-9737-98D21055A039}" srcOrd="0" destOrd="0" presId="urn:microsoft.com/office/officeart/2005/8/layout/hierarchy3"/>
    <dgm:cxn modelId="{BF1CEBC2-20EC-4393-BBA9-2B685418C587}" type="presOf" srcId="{826413D8-D142-4905-A995-66978179E377}" destId="{561E91BB-C709-4E49-BFBE-8E13D224ECF8}" srcOrd="0" destOrd="0" presId="urn:microsoft.com/office/officeart/2005/8/layout/hierarchy3"/>
    <dgm:cxn modelId="{D8A437C3-46BA-4587-BAF9-E5476C0AFC22}" type="presOf" srcId="{3D2506A0-A94F-4E01-B36A-CC919D87273C}" destId="{1201A5E7-6E0C-41F4-AF91-AD2B7A68B256}" srcOrd="0" destOrd="0" presId="urn:microsoft.com/office/officeart/2005/8/layout/hierarchy3"/>
    <dgm:cxn modelId="{5548BD49-DC79-47F4-A5C8-CCFC8FC5C204}" type="presOf" srcId="{77F898E9-0A50-4FC4-ACFC-C0253A733A88}" destId="{220E722D-46A3-4D58-9651-7EF2478DF520}" srcOrd="0" destOrd="0" presId="urn:microsoft.com/office/officeart/2005/8/layout/hierarchy3"/>
    <dgm:cxn modelId="{EB48A3C5-C8A5-43C4-81F0-E99713A93AD1}" srcId="{E1D8775F-7A8C-4734-988F-0268759E7FF9}" destId="{D3B10D4D-3B3A-4502-A464-4543EE15E1C0}" srcOrd="2" destOrd="0" parTransId="{3D2506A0-A94F-4E01-B36A-CC919D87273C}" sibTransId="{12419C61-1E3F-49D3-80C7-CC511E213D13}"/>
    <dgm:cxn modelId="{0703CB3A-CB08-4B9D-A8AF-7BBE0DA705AD}" srcId="{E1D8775F-7A8C-4734-988F-0268759E7FF9}" destId="{826413D8-D142-4905-A995-66978179E377}" srcOrd="7" destOrd="0" parTransId="{6266BC81-E888-496C-87E1-11E22DCD24D6}" sibTransId="{6F04D872-3FA0-480B-B5A5-4262E9D2A6D8}"/>
    <dgm:cxn modelId="{255F0DD5-8F61-44FD-8FDD-34453EBBA943}" type="presOf" srcId="{0B9B5D3E-E44B-41B8-A29F-CA8DDA49A43F}" destId="{EADB1373-1DEC-402A-B418-213BF4ED4453}" srcOrd="0" destOrd="0" presId="urn:microsoft.com/office/officeart/2005/8/layout/hierarchy3"/>
    <dgm:cxn modelId="{108E73F4-95C3-48B2-9E9B-48C5A724B176}" type="presOf" srcId="{3B788A9B-5CFF-4754-878C-0DC3EAD4C1A3}" destId="{63F8265C-1B30-4565-89FB-0938773CF114}" srcOrd="0" destOrd="0" presId="urn:microsoft.com/office/officeart/2005/8/layout/hierarchy3"/>
    <dgm:cxn modelId="{3618175C-7D06-4E70-B193-9868C2FCAD1F}" type="presOf" srcId="{00BB0484-920A-4FEF-9815-9DF625F6DE94}" destId="{3B03344A-4D7A-4DE7-9D40-9AA64D0444D7}" srcOrd="0" destOrd="0" presId="urn:microsoft.com/office/officeart/2005/8/layout/hierarchy3"/>
    <dgm:cxn modelId="{537DFE8F-B07B-4F5C-A4CE-C29BD2A086F1}" type="presOf" srcId="{D9F2E379-7649-4FCB-9968-DD36B41A8AA9}" destId="{F0658E4C-CFE6-49E6-9DA7-8C76B0550B2A}" srcOrd="0" destOrd="0" presId="urn:microsoft.com/office/officeart/2005/8/layout/hierarchy3"/>
    <dgm:cxn modelId="{88299211-1AF7-477D-A59B-CB46554E59FA}" type="presOf" srcId="{4FE732B0-8862-408E-AD9C-535A040E4057}" destId="{5268A2B4-401B-45A6-896C-F05B1C06EE73}" srcOrd="0" destOrd="0" presId="urn:microsoft.com/office/officeart/2005/8/layout/hierarchy3"/>
    <dgm:cxn modelId="{EFA5C27F-8D02-4865-8AA7-F8207DBD5422}" type="presOf" srcId="{630D7198-B663-4239-ACC9-37C6147C0E10}" destId="{98382F9A-8C1F-429F-8837-C4C78C4CAAD7}" srcOrd="1" destOrd="0" presId="urn:microsoft.com/office/officeart/2005/8/layout/hierarchy3"/>
    <dgm:cxn modelId="{835FF39F-3F3A-4FB6-8D8A-864FECC08308}" type="presOf" srcId="{EE2F3F5E-F8E8-4679-BA7C-AD8739E12A79}" destId="{C704A0A2-9B50-44D3-B397-AB5206E325F9}" srcOrd="0" destOrd="0" presId="urn:microsoft.com/office/officeart/2005/8/layout/hierarchy3"/>
    <dgm:cxn modelId="{18C939C9-A83D-441B-A5AF-1A3CEC92FB0B}" type="presOf" srcId="{99A18D67-BA1B-45A8-9C80-676FE08D0E44}" destId="{6F316E2B-84CE-49C2-A45E-0A13212216D2}" srcOrd="0" destOrd="0" presId="urn:microsoft.com/office/officeart/2005/8/layout/hierarchy3"/>
    <dgm:cxn modelId="{2F427833-DD6D-4017-A8E5-2B20C80D83F2}" type="presOf" srcId="{1BA187F5-3B44-4A88-9005-A1AFCB9FFA58}" destId="{732F11AD-CC6B-4DD9-9795-FF9B2CBC955C}" srcOrd="0" destOrd="0" presId="urn:microsoft.com/office/officeart/2005/8/layout/hierarchy3"/>
    <dgm:cxn modelId="{7994D2DE-CC24-4792-944C-54F0E8605AB5}" srcId="{20E2A300-403F-45A0-B1E6-17A3EE16734E}" destId="{2841B86E-5E5F-489D-A050-CD70DEBEEEB1}" srcOrd="4" destOrd="0" parTransId="{A019BEF8-8CC0-4AD1-A19B-35F92FE683F6}" sibTransId="{50786115-0353-454F-B7D5-86C37AE9BACA}"/>
    <dgm:cxn modelId="{69FE8CC2-2EAB-463A-B0B0-AC2B01DB6DC2}" type="presOf" srcId="{E1D8775F-7A8C-4734-988F-0268759E7FF9}" destId="{D00B1872-A9A9-4EC9-A05D-BBFD987C50DD}" srcOrd="0" destOrd="0" presId="urn:microsoft.com/office/officeart/2005/8/layout/hierarchy3"/>
    <dgm:cxn modelId="{AA0FF42D-8E96-4921-A482-9D6C6B8F53AD}" type="presOf" srcId="{6266BC81-E888-496C-87E1-11E22DCD24D6}" destId="{2990796C-9A4A-44DA-ABBD-0A2AB15AFFD6}" srcOrd="0" destOrd="0" presId="urn:microsoft.com/office/officeart/2005/8/layout/hierarchy3"/>
    <dgm:cxn modelId="{339C3F21-3BA7-4549-B47D-D75DF4CE47DC}" srcId="{D13759F2-2489-4C55-9793-54D391C8CA65}" destId="{D9F2E379-7649-4FCB-9968-DD36B41A8AA9}" srcOrd="3" destOrd="0" parTransId="{702D2936-12D7-44D9-8A6C-080A8354CC03}" sibTransId="{ED91B69C-2C87-45C4-BEC1-00325C00017D}"/>
    <dgm:cxn modelId="{AD9B5D14-6DB8-43B2-843F-AFCC1D30CC3B}" type="presOf" srcId="{D9F2E379-7649-4FCB-9968-DD36B41A8AA9}" destId="{2963498B-199A-4470-8E70-6C37D0D7459A}" srcOrd="1" destOrd="0" presId="urn:microsoft.com/office/officeart/2005/8/layout/hierarchy3"/>
    <dgm:cxn modelId="{CCC3E171-2545-4ABA-BA1B-82B97D1C1EB4}" type="presOf" srcId="{D3EF4E5C-9A45-40F1-B5B5-48DE60E95482}" destId="{8E35E310-BEA7-4DEA-9B49-9D17C226C2BA}" srcOrd="0" destOrd="0" presId="urn:microsoft.com/office/officeart/2005/8/layout/hierarchy3"/>
    <dgm:cxn modelId="{35A99BA8-351F-40EA-80FF-78A285D9D37E}" srcId="{E1D8775F-7A8C-4734-988F-0268759E7FF9}" destId="{4FE732B0-8862-408E-AD9C-535A040E4057}" srcOrd="0" destOrd="0" parTransId="{1BA187F5-3B44-4A88-9005-A1AFCB9FFA58}" sibTransId="{E4CA4BCB-2994-4712-AAAE-9C1DEC181E4F}"/>
    <dgm:cxn modelId="{1FC6D1FA-C8C7-4C62-8AF1-CDFE638DDFDC}" type="presOf" srcId="{7B8127BC-0790-4757-BDE5-A0B3A98B1B68}" destId="{F2E25FAA-A39C-4AFD-959E-659B786619A6}" srcOrd="0" destOrd="0" presId="urn:microsoft.com/office/officeart/2005/8/layout/hierarchy3"/>
    <dgm:cxn modelId="{74414287-3E5C-49F6-AA12-1131952597FE}" type="presOf" srcId="{BFFC0FA1-C4CC-4799-9356-B6833F7E9661}" destId="{1C070E08-136D-4012-B8DC-AD7954EEA15A}" srcOrd="0" destOrd="0" presId="urn:microsoft.com/office/officeart/2005/8/layout/hierarchy3"/>
    <dgm:cxn modelId="{6FC40D0E-74E9-4743-BF72-E3805BAAF137}" type="presOf" srcId="{545EDE2B-11BA-43CB-ADBB-AA2805EFC2AA}" destId="{32843902-2E11-4483-B87D-CC53543F9C81}" srcOrd="0" destOrd="0" presId="urn:microsoft.com/office/officeart/2005/8/layout/hierarchy3"/>
    <dgm:cxn modelId="{87AD7065-B490-46DA-BFBD-2A9BD3B84D75}" srcId="{20E2A300-403F-45A0-B1E6-17A3EE16734E}" destId="{D3EF4E5C-9A45-40F1-B5B5-48DE60E95482}" srcOrd="0" destOrd="0" parTransId="{C6EFBD33-D2B7-4DB4-B9E0-616C71B30DAB}" sibTransId="{7A44E2DB-4B72-427F-8DD1-C0248DAC7A29}"/>
    <dgm:cxn modelId="{E91238B3-403C-4F6E-9CBE-03ABA57C6605}" type="presOf" srcId="{1F0FCE98-944F-4575-A5A8-1CE048C7DB4B}" destId="{95A82412-A738-457C-9A89-940CD39AF1DA}" srcOrd="0" destOrd="0" presId="urn:microsoft.com/office/officeart/2005/8/layout/hierarchy3"/>
    <dgm:cxn modelId="{05A5739A-98A7-4C15-9E5A-D5ABC3146864}" type="presOf" srcId="{2841B86E-5E5F-489D-A050-CD70DEBEEEB1}" destId="{D304E2B3-AE72-4F00-A6D2-E39D4C7DF215}" srcOrd="0" destOrd="0" presId="urn:microsoft.com/office/officeart/2005/8/layout/hierarchy3"/>
    <dgm:cxn modelId="{C5AA8062-587A-435B-A258-E84F7EF0C586}" type="presOf" srcId="{1AD58BE3-6580-4A68-A0C4-615F01FC2F00}" destId="{95AC730D-A3EB-440F-988D-0DAEDC3E83F3}" srcOrd="0" destOrd="0" presId="urn:microsoft.com/office/officeart/2005/8/layout/hierarchy3"/>
    <dgm:cxn modelId="{B12CF90E-2612-4B06-9B08-52BB20E59422}" srcId="{20E2A300-403F-45A0-B1E6-17A3EE16734E}" destId="{0B9B5D3E-E44B-41B8-A29F-CA8DDA49A43F}" srcOrd="3" destOrd="0" parTransId="{D4B13D07-0646-4CDA-B87E-C7DC89DC457A}" sibTransId="{206D90D3-B5A6-4DE6-A6F4-E470C43E5F09}"/>
    <dgm:cxn modelId="{41CB93E1-EDB1-409F-96AC-6896A1B9E38D}" srcId="{E1D8775F-7A8C-4734-988F-0268759E7FF9}" destId="{8B37486F-F932-4CAA-82AD-76EFEDB0E1D3}" srcOrd="1" destOrd="0" parTransId="{3B788A9B-5CFF-4754-878C-0DC3EAD4C1A3}" sibTransId="{7FB70AEE-EC21-4DCF-8373-B082C110DC62}"/>
    <dgm:cxn modelId="{8E96AA9E-FD9A-4D70-BDC0-9CF3A8FC9E78}" type="presOf" srcId="{CF4F3BCB-6846-482C-8ACE-E0917A43AEF6}" destId="{47BE9870-8292-4C26-B47B-ABFF5E3B5928}" srcOrd="0" destOrd="0" presId="urn:microsoft.com/office/officeart/2005/8/layout/hierarchy3"/>
    <dgm:cxn modelId="{27BE4705-3433-44F3-B541-08821B044D71}" type="presOf" srcId="{D13759F2-2489-4C55-9793-54D391C8CA65}" destId="{227E33A2-B405-4C7D-9AD8-CD7A58DA63D1}" srcOrd="0" destOrd="0" presId="urn:microsoft.com/office/officeart/2005/8/layout/hierarchy3"/>
    <dgm:cxn modelId="{119B4B3C-E61F-40C3-9A50-14D0E8F62BD2}" type="presOf" srcId="{537EEC90-1874-464E-88FE-D34F5D0150EF}" destId="{4A74526F-C213-4507-AC28-08D77DE337EF}" srcOrd="0" destOrd="0" presId="urn:microsoft.com/office/officeart/2005/8/layout/hierarchy3"/>
    <dgm:cxn modelId="{113502EF-337B-4534-9296-3580B0CFA924}" type="presOf" srcId="{B6C25EC0-F565-4E04-AEA8-80CB252A0850}" destId="{88AD8CD9-0808-4CFF-9E8B-34408B90F918}" srcOrd="0" destOrd="0" presId="urn:microsoft.com/office/officeart/2005/8/layout/hierarchy3"/>
    <dgm:cxn modelId="{9611C44C-ABE4-4131-8E04-5A642FAFAFFC}" type="presOf" srcId="{20E2A300-403F-45A0-B1E6-17A3EE16734E}" destId="{45CF38F2-DF89-4E82-ADFE-4D01BF30411D}" srcOrd="1" destOrd="0" presId="urn:microsoft.com/office/officeart/2005/8/layout/hierarchy3"/>
    <dgm:cxn modelId="{7584156A-DB71-4040-84DF-051CC20B42D8}" srcId="{D13759F2-2489-4C55-9793-54D391C8CA65}" destId="{630D7198-B663-4239-ACC9-37C6147C0E10}" srcOrd="1" destOrd="0" parTransId="{232020A5-F7D6-47B0-A27E-57A000B454EC}" sibTransId="{096BF537-447A-4714-AA28-C1F9B52B64E7}"/>
    <dgm:cxn modelId="{B35911AF-5595-4FDA-AB12-DDFB94742C30}" type="presOf" srcId="{78EE794F-A5F2-4BA5-AFEF-A084747C8800}" destId="{5BDC444E-B3C2-4A12-9E21-EC61A9331E71}" srcOrd="0" destOrd="0" presId="urn:microsoft.com/office/officeart/2005/8/layout/hierarchy3"/>
    <dgm:cxn modelId="{F978061A-C6CE-46B9-9DA1-437074D0C273}" type="presOf" srcId="{D3B10D4D-3B3A-4502-A464-4543EE15E1C0}" destId="{6707F326-A96C-4A14-A649-03A715F46575}" srcOrd="0" destOrd="0" presId="urn:microsoft.com/office/officeart/2005/8/layout/hierarchy3"/>
    <dgm:cxn modelId="{430D3526-4653-44D7-9859-B1899E65633B}" srcId="{D13759F2-2489-4C55-9793-54D391C8CA65}" destId="{E1D8775F-7A8C-4734-988F-0268759E7FF9}" srcOrd="0" destOrd="0" parTransId="{B3A5AAAF-02D1-4795-A14C-5A880EE7BDF7}" sibTransId="{8C2DF6BF-86D3-4BF8-8C4C-D315155DA323}"/>
    <dgm:cxn modelId="{C869A69F-EE63-4619-ACE0-15FB6F05FF3D}" type="presOf" srcId="{20E2A300-403F-45A0-B1E6-17A3EE16734E}" destId="{31DEA402-404D-4A70-8C27-E60A25026DC0}" srcOrd="0" destOrd="0" presId="urn:microsoft.com/office/officeart/2005/8/layout/hierarchy3"/>
    <dgm:cxn modelId="{4A826CAB-B616-45E6-BE59-0BA293822974}" type="presOf" srcId="{952AF93A-845D-4AB3-88B8-E40FB8CC9EFC}" destId="{766CA829-0D8A-4026-A7BE-4834DA416C12}" srcOrd="0" destOrd="0" presId="urn:microsoft.com/office/officeart/2005/8/layout/hierarchy3"/>
    <dgm:cxn modelId="{7059E332-0DEE-4DD9-A05A-4962F0C5A040}" type="presOf" srcId="{C6EFBD33-D2B7-4DB4-B9E0-616C71B30DAB}" destId="{39405B77-20F0-447B-B46C-6E2287524FAA}" srcOrd="0" destOrd="0" presId="urn:microsoft.com/office/officeart/2005/8/layout/hierarchy3"/>
    <dgm:cxn modelId="{A61C5EFF-FC87-4929-826F-3643336CB145}" type="presOf" srcId="{C6AD8DB8-8457-448D-9B2A-8A9981ADEDB9}" destId="{E58E0F67-8791-4471-A225-D92A1DACFF51}" srcOrd="0" destOrd="0" presId="urn:microsoft.com/office/officeart/2005/8/layout/hierarchy3"/>
    <dgm:cxn modelId="{E0C4A202-36F1-47BF-90E3-42BA4D3035F4}" type="presOf" srcId="{A019BEF8-8CC0-4AD1-A19B-35F92FE683F6}" destId="{F13B148B-5338-4E1E-9A59-5C431DF4CB7E}" srcOrd="0" destOrd="0" presId="urn:microsoft.com/office/officeart/2005/8/layout/hierarchy3"/>
    <dgm:cxn modelId="{1FF94D6C-13DD-4892-9C80-FD801EB6DBE7}" srcId="{D13759F2-2489-4C55-9793-54D391C8CA65}" destId="{20E2A300-403F-45A0-B1E6-17A3EE16734E}" srcOrd="2" destOrd="0" parTransId="{62DB31AF-893B-4D1D-BA18-6427DF52E183}" sibTransId="{85923AE7-B9A5-450A-A97D-A85CBD8B67FD}"/>
    <dgm:cxn modelId="{D6C3EF3D-805F-4E40-851F-14EE9F0AA9AE}" srcId="{E1D8775F-7A8C-4734-988F-0268759E7FF9}" destId="{99A18D67-BA1B-45A8-9C80-676FE08D0E44}" srcOrd="4" destOrd="0" parTransId="{7B8127BC-0790-4757-BDE5-A0B3A98B1B68}" sibTransId="{E2A2FD63-AF53-447B-BFB3-E1DFE47014E2}"/>
    <dgm:cxn modelId="{389982BE-73EF-4946-908D-0FA5D185132A}" type="presOf" srcId="{8B37486F-F932-4CAA-82AD-76EFEDB0E1D3}" destId="{40E90B76-AB19-4FE0-95CF-41540D7419F5}" srcOrd="0" destOrd="0" presId="urn:microsoft.com/office/officeart/2005/8/layout/hierarchy3"/>
    <dgm:cxn modelId="{C9D3BAD5-E0B2-449B-947F-AB31771BB42A}" type="presOf" srcId="{64F51553-64E9-4EF5-9989-5004DDCCAEB6}" destId="{17883C22-EFB8-477C-B4FD-BC916D7266A2}" srcOrd="0" destOrd="0" presId="urn:microsoft.com/office/officeart/2005/8/layout/hierarchy3"/>
    <dgm:cxn modelId="{2B9660FB-B081-4021-8ED7-3186B0687C5A}" srcId="{20E2A300-403F-45A0-B1E6-17A3EE16734E}" destId="{17F962D5-853E-4476-9B63-B4AAB97D8B05}" srcOrd="2" destOrd="0" parTransId="{537EEC90-1874-464E-88FE-D34F5D0150EF}" sibTransId="{043FCA13-E43C-45C3-A39E-8DBE17D76623}"/>
    <dgm:cxn modelId="{64FC1BA1-2BF0-4B77-A70F-320E72B31304}" srcId="{E1D8775F-7A8C-4734-988F-0268759E7FF9}" destId="{1AD58BE3-6580-4A68-A0C4-615F01FC2F00}" srcOrd="5" destOrd="0" parTransId="{00BB0484-920A-4FEF-9815-9DF625F6DE94}" sibTransId="{6DE4A278-2CBD-40CF-AAAC-E6AC8DD6A6B1}"/>
    <dgm:cxn modelId="{806249D0-42BC-455C-B524-95AE9E63259A}" type="presOf" srcId="{D4B13D07-0646-4CDA-B87E-C7DC89DC457A}" destId="{6AB67961-2580-46EB-9BA1-8EE38C9B7335}" srcOrd="0" destOrd="0" presId="urn:microsoft.com/office/officeart/2005/8/layout/hierarchy3"/>
    <dgm:cxn modelId="{7D2C71F6-B617-4F2B-972B-44BCE37B9659}" srcId="{E1D8775F-7A8C-4734-988F-0268759E7FF9}" destId="{29841E26-24DE-4660-A38F-6D93DB118C45}" srcOrd="6" destOrd="0" parTransId="{77F898E9-0A50-4FC4-ACFC-C0253A733A88}" sibTransId="{4A6F8268-0507-4862-9FC5-9F0E2A42FE23}"/>
    <dgm:cxn modelId="{58078384-2054-4FD7-9DE8-B2273D321DFC}" type="presParOf" srcId="{227E33A2-B405-4C7D-9AD8-CD7A58DA63D1}" destId="{D494E6D2-9E5D-4DFE-8950-A7BECD8ED425}" srcOrd="0" destOrd="0" presId="urn:microsoft.com/office/officeart/2005/8/layout/hierarchy3"/>
    <dgm:cxn modelId="{BDF629DD-E031-4AD8-AE64-8B8F58C09CC5}" type="presParOf" srcId="{D494E6D2-9E5D-4DFE-8950-A7BECD8ED425}" destId="{9DB9BFB0-7B52-4F0E-AE74-714DC7169267}" srcOrd="0" destOrd="0" presId="urn:microsoft.com/office/officeart/2005/8/layout/hierarchy3"/>
    <dgm:cxn modelId="{6D2B0029-4DEF-4C76-9109-72B14CE8FFD2}" type="presParOf" srcId="{9DB9BFB0-7B52-4F0E-AE74-714DC7169267}" destId="{D00B1872-A9A9-4EC9-A05D-BBFD987C50DD}" srcOrd="0" destOrd="0" presId="urn:microsoft.com/office/officeart/2005/8/layout/hierarchy3"/>
    <dgm:cxn modelId="{B82E72F7-E1B1-43DA-A84F-1B75767B851E}" type="presParOf" srcId="{9DB9BFB0-7B52-4F0E-AE74-714DC7169267}" destId="{C8B64DCF-4A6A-470F-BFF1-076E164F05F1}" srcOrd="1" destOrd="0" presId="urn:microsoft.com/office/officeart/2005/8/layout/hierarchy3"/>
    <dgm:cxn modelId="{332DCCC7-7DCF-4283-A43E-DFE53A24312B}" type="presParOf" srcId="{D494E6D2-9E5D-4DFE-8950-A7BECD8ED425}" destId="{D7B7C8F3-CC3F-4465-A8E9-070734EAC7FE}" srcOrd="1" destOrd="0" presId="urn:microsoft.com/office/officeart/2005/8/layout/hierarchy3"/>
    <dgm:cxn modelId="{6FD652DF-173A-43F6-9300-27263E26BE12}" type="presParOf" srcId="{D7B7C8F3-CC3F-4465-A8E9-070734EAC7FE}" destId="{732F11AD-CC6B-4DD9-9795-FF9B2CBC955C}" srcOrd="0" destOrd="0" presId="urn:microsoft.com/office/officeart/2005/8/layout/hierarchy3"/>
    <dgm:cxn modelId="{439BDD21-F541-4EE0-891A-E58280F9B83E}" type="presParOf" srcId="{D7B7C8F3-CC3F-4465-A8E9-070734EAC7FE}" destId="{5268A2B4-401B-45A6-896C-F05B1C06EE73}" srcOrd="1" destOrd="0" presId="urn:microsoft.com/office/officeart/2005/8/layout/hierarchy3"/>
    <dgm:cxn modelId="{0E2F4D59-354D-4309-8BA0-94BE28F98977}" type="presParOf" srcId="{D7B7C8F3-CC3F-4465-A8E9-070734EAC7FE}" destId="{63F8265C-1B30-4565-89FB-0938773CF114}" srcOrd="2" destOrd="0" presId="urn:microsoft.com/office/officeart/2005/8/layout/hierarchy3"/>
    <dgm:cxn modelId="{B472D349-016C-4E47-8D58-9C255B8193A1}" type="presParOf" srcId="{D7B7C8F3-CC3F-4465-A8E9-070734EAC7FE}" destId="{40E90B76-AB19-4FE0-95CF-41540D7419F5}" srcOrd="3" destOrd="0" presId="urn:microsoft.com/office/officeart/2005/8/layout/hierarchy3"/>
    <dgm:cxn modelId="{3D8D86CF-D3DE-4599-A64B-2F7FA9602A55}" type="presParOf" srcId="{D7B7C8F3-CC3F-4465-A8E9-070734EAC7FE}" destId="{1201A5E7-6E0C-41F4-AF91-AD2B7A68B256}" srcOrd="4" destOrd="0" presId="urn:microsoft.com/office/officeart/2005/8/layout/hierarchy3"/>
    <dgm:cxn modelId="{AFB43F56-A0BE-4D1A-BE13-8FF060DC9AE3}" type="presParOf" srcId="{D7B7C8F3-CC3F-4465-A8E9-070734EAC7FE}" destId="{6707F326-A96C-4A14-A649-03A715F46575}" srcOrd="5" destOrd="0" presId="urn:microsoft.com/office/officeart/2005/8/layout/hierarchy3"/>
    <dgm:cxn modelId="{5664E581-0EC7-449E-BF3A-DA32B464D8D4}" type="presParOf" srcId="{D7B7C8F3-CC3F-4465-A8E9-070734EAC7FE}" destId="{5BDC444E-B3C2-4A12-9E21-EC61A9331E71}" srcOrd="6" destOrd="0" presId="urn:microsoft.com/office/officeart/2005/8/layout/hierarchy3"/>
    <dgm:cxn modelId="{0FED8047-78CD-4D2E-B514-D45F5E4DBE12}" type="presParOf" srcId="{D7B7C8F3-CC3F-4465-A8E9-070734EAC7FE}" destId="{32843902-2E11-4483-B87D-CC53543F9C81}" srcOrd="7" destOrd="0" presId="urn:microsoft.com/office/officeart/2005/8/layout/hierarchy3"/>
    <dgm:cxn modelId="{E9F913FF-6A36-42C6-BC34-C058A7BEBD6B}" type="presParOf" srcId="{D7B7C8F3-CC3F-4465-A8E9-070734EAC7FE}" destId="{F2E25FAA-A39C-4AFD-959E-659B786619A6}" srcOrd="8" destOrd="0" presId="urn:microsoft.com/office/officeart/2005/8/layout/hierarchy3"/>
    <dgm:cxn modelId="{7949AA2F-7EDA-4623-A594-45631E0805F3}" type="presParOf" srcId="{D7B7C8F3-CC3F-4465-A8E9-070734EAC7FE}" destId="{6F316E2B-84CE-49C2-A45E-0A13212216D2}" srcOrd="9" destOrd="0" presId="urn:microsoft.com/office/officeart/2005/8/layout/hierarchy3"/>
    <dgm:cxn modelId="{DF6C459C-CF6E-438F-8A74-D681F4932A2B}" type="presParOf" srcId="{D7B7C8F3-CC3F-4465-A8E9-070734EAC7FE}" destId="{3B03344A-4D7A-4DE7-9D40-9AA64D0444D7}" srcOrd="10" destOrd="0" presId="urn:microsoft.com/office/officeart/2005/8/layout/hierarchy3"/>
    <dgm:cxn modelId="{402B2391-E9A9-472D-A57E-8AABB989FBD2}" type="presParOf" srcId="{D7B7C8F3-CC3F-4465-A8E9-070734EAC7FE}" destId="{95AC730D-A3EB-440F-988D-0DAEDC3E83F3}" srcOrd="11" destOrd="0" presId="urn:microsoft.com/office/officeart/2005/8/layout/hierarchy3"/>
    <dgm:cxn modelId="{EB6B9A22-347F-461B-B1A9-295371F5B874}" type="presParOf" srcId="{D7B7C8F3-CC3F-4465-A8E9-070734EAC7FE}" destId="{220E722D-46A3-4D58-9651-7EF2478DF520}" srcOrd="12" destOrd="0" presId="urn:microsoft.com/office/officeart/2005/8/layout/hierarchy3"/>
    <dgm:cxn modelId="{88D92314-FF40-41C1-83A4-C93C4FD54C8B}" type="presParOf" srcId="{D7B7C8F3-CC3F-4465-A8E9-070734EAC7FE}" destId="{C1BABC4F-19D4-47E5-A232-8826C76136F1}" srcOrd="13" destOrd="0" presId="urn:microsoft.com/office/officeart/2005/8/layout/hierarchy3"/>
    <dgm:cxn modelId="{014F4AB4-7B5B-4EF7-B754-BC36581ADE09}" type="presParOf" srcId="{D7B7C8F3-CC3F-4465-A8E9-070734EAC7FE}" destId="{2990796C-9A4A-44DA-ABBD-0A2AB15AFFD6}" srcOrd="14" destOrd="0" presId="urn:microsoft.com/office/officeart/2005/8/layout/hierarchy3"/>
    <dgm:cxn modelId="{545B78AA-2EEA-47F6-80DC-3E0865D50DAE}" type="presParOf" srcId="{D7B7C8F3-CC3F-4465-A8E9-070734EAC7FE}" destId="{561E91BB-C709-4E49-BFBE-8E13D224ECF8}" srcOrd="15" destOrd="0" presId="urn:microsoft.com/office/officeart/2005/8/layout/hierarchy3"/>
    <dgm:cxn modelId="{8DD88407-AF39-400C-8742-C2D24A9F87EB}" type="presParOf" srcId="{227E33A2-B405-4C7D-9AD8-CD7A58DA63D1}" destId="{D967139F-00B2-4CB7-B391-5835EA204633}" srcOrd="1" destOrd="0" presId="urn:microsoft.com/office/officeart/2005/8/layout/hierarchy3"/>
    <dgm:cxn modelId="{339EA925-E72C-4923-89EF-55A5A892B2F5}" type="presParOf" srcId="{D967139F-00B2-4CB7-B391-5835EA204633}" destId="{B7B01ABB-2A28-4628-94E9-0CC9C129A453}" srcOrd="0" destOrd="0" presId="urn:microsoft.com/office/officeart/2005/8/layout/hierarchy3"/>
    <dgm:cxn modelId="{7011B493-A1BD-4236-A77F-3513C6A559BA}" type="presParOf" srcId="{B7B01ABB-2A28-4628-94E9-0CC9C129A453}" destId="{7FE714B7-4C6D-4882-9737-98D21055A039}" srcOrd="0" destOrd="0" presId="urn:microsoft.com/office/officeart/2005/8/layout/hierarchy3"/>
    <dgm:cxn modelId="{87B3522F-366F-4BB6-A839-C46170990C1B}" type="presParOf" srcId="{B7B01ABB-2A28-4628-94E9-0CC9C129A453}" destId="{98382F9A-8C1F-429F-8837-C4C78C4CAAD7}" srcOrd="1" destOrd="0" presId="urn:microsoft.com/office/officeart/2005/8/layout/hierarchy3"/>
    <dgm:cxn modelId="{2F2751F3-5001-4D8F-8932-46D18D117862}" type="presParOf" srcId="{D967139F-00B2-4CB7-B391-5835EA204633}" destId="{F361CA2C-32B1-4662-AAEF-6CE1A22A5611}" srcOrd="1" destOrd="0" presId="urn:microsoft.com/office/officeart/2005/8/layout/hierarchy3"/>
    <dgm:cxn modelId="{FDC377EB-76B9-457A-8ECD-DEAD9F15391C}" type="presParOf" srcId="{227E33A2-B405-4C7D-9AD8-CD7A58DA63D1}" destId="{993BB430-5ABC-4BFF-A57A-D12CD9144F95}" srcOrd="2" destOrd="0" presId="urn:microsoft.com/office/officeart/2005/8/layout/hierarchy3"/>
    <dgm:cxn modelId="{4790C3E1-B4BD-4C94-ABDA-9DFCF030CBDB}" type="presParOf" srcId="{993BB430-5ABC-4BFF-A57A-D12CD9144F95}" destId="{263975B6-F6E3-4607-B859-34FED516CD87}" srcOrd="0" destOrd="0" presId="urn:microsoft.com/office/officeart/2005/8/layout/hierarchy3"/>
    <dgm:cxn modelId="{5370DBD9-CCC9-4204-827B-628DFC7842FC}" type="presParOf" srcId="{263975B6-F6E3-4607-B859-34FED516CD87}" destId="{31DEA402-404D-4A70-8C27-E60A25026DC0}" srcOrd="0" destOrd="0" presId="urn:microsoft.com/office/officeart/2005/8/layout/hierarchy3"/>
    <dgm:cxn modelId="{3D34608E-C35D-4565-ABF0-0CC2D59D9C80}" type="presParOf" srcId="{263975B6-F6E3-4607-B859-34FED516CD87}" destId="{45CF38F2-DF89-4E82-ADFE-4D01BF30411D}" srcOrd="1" destOrd="0" presId="urn:microsoft.com/office/officeart/2005/8/layout/hierarchy3"/>
    <dgm:cxn modelId="{730E6A51-51C1-47B9-A5BA-B78C33A73161}" type="presParOf" srcId="{993BB430-5ABC-4BFF-A57A-D12CD9144F95}" destId="{315048A6-8645-4235-8806-49E612CDB772}" srcOrd="1" destOrd="0" presId="urn:microsoft.com/office/officeart/2005/8/layout/hierarchy3"/>
    <dgm:cxn modelId="{071C1D35-E210-4895-9DD8-BD3E8708521D}" type="presParOf" srcId="{315048A6-8645-4235-8806-49E612CDB772}" destId="{39405B77-20F0-447B-B46C-6E2287524FAA}" srcOrd="0" destOrd="0" presId="urn:microsoft.com/office/officeart/2005/8/layout/hierarchy3"/>
    <dgm:cxn modelId="{BB6DCEE9-A325-465A-A8D9-224FA3D1E283}" type="presParOf" srcId="{315048A6-8645-4235-8806-49E612CDB772}" destId="{8E35E310-BEA7-4DEA-9B49-9D17C226C2BA}" srcOrd="1" destOrd="0" presId="urn:microsoft.com/office/officeart/2005/8/layout/hierarchy3"/>
    <dgm:cxn modelId="{B4418054-3729-4D03-9CC1-610924387A29}" type="presParOf" srcId="{315048A6-8645-4235-8806-49E612CDB772}" destId="{766CA829-0D8A-4026-A7BE-4834DA416C12}" srcOrd="2" destOrd="0" presId="urn:microsoft.com/office/officeart/2005/8/layout/hierarchy3"/>
    <dgm:cxn modelId="{E675D458-5D4E-4D82-A64F-88629D83EAFF}" type="presParOf" srcId="{315048A6-8645-4235-8806-49E612CDB772}" destId="{47BE9870-8292-4C26-B47B-ABFF5E3B5928}" srcOrd="3" destOrd="0" presId="urn:microsoft.com/office/officeart/2005/8/layout/hierarchy3"/>
    <dgm:cxn modelId="{97CDED1E-8E00-4000-B0E4-8EF9DEA02A1D}" type="presParOf" srcId="{315048A6-8645-4235-8806-49E612CDB772}" destId="{4A74526F-C213-4507-AC28-08D77DE337EF}" srcOrd="4" destOrd="0" presId="urn:microsoft.com/office/officeart/2005/8/layout/hierarchy3"/>
    <dgm:cxn modelId="{87BCA40C-2731-4A8C-88A7-70BEDFE77128}" type="presParOf" srcId="{315048A6-8645-4235-8806-49E612CDB772}" destId="{FE5E14D1-402B-4F2E-8618-A01CF4816AC5}" srcOrd="5" destOrd="0" presId="urn:microsoft.com/office/officeart/2005/8/layout/hierarchy3"/>
    <dgm:cxn modelId="{A585F1BF-BDA4-48D6-96BB-3E4672B4A13F}" type="presParOf" srcId="{315048A6-8645-4235-8806-49E612CDB772}" destId="{6AB67961-2580-46EB-9BA1-8EE38C9B7335}" srcOrd="6" destOrd="0" presId="urn:microsoft.com/office/officeart/2005/8/layout/hierarchy3"/>
    <dgm:cxn modelId="{FDC1FAE7-41F4-4514-AA1C-2BF80EF8275B}" type="presParOf" srcId="{315048A6-8645-4235-8806-49E612CDB772}" destId="{EADB1373-1DEC-402A-B418-213BF4ED4453}" srcOrd="7" destOrd="0" presId="urn:microsoft.com/office/officeart/2005/8/layout/hierarchy3"/>
    <dgm:cxn modelId="{75F134D4-9AD9-43BE-B503-506CB5B3568C}" type="presParOf" srcId="{315048A6-8645-4235-8806-49E612CDB772}" destId="{F13B148B-5338-4E1E-9A59-5C431DF4CB7E}" srcOrd="8" destOrd="0" presId="urn:microsoft.com/office/officeart/2005/8/layout/hierarchy3"/>
    <dgm:cxn modelId="{725009E8-189D-4C8D-82E9-1F03887BD09B}" type="presParOf" srcId="{315048A6-8645-4235-8806-49E612CDB772}" destId="{D304E2B3-AE72-4F00-A6D2-E39D4C7DF215}" srcOrd="9" destOrd="0" presId="urn:microsoft.com/office/officeart/2005/8/layout/hierarchy3"/>
    <dgm:cxn modelId="{BE4EC454-1C76-4724-ABF9-2C9BB2EF5456}" type="presParOf" srcId="{315048A6-8645-4235-8806-49E612CDB772}" destId="{95A82412-A738-457C-9A89-940CD39AF1DA}" srcOrd="10" destOrd="0" presId="urn:microsoft.com/office/officeart/2005/8/layout/hierarchy3"/>
    <dgm:cxn modelId="{5A31F913-EA10-4FEB-B77A-954E34DC8DEA}" type="presParOf" srcId="{315048A6-8645-4235-8806-49E612CDB772}" destId="{88AD8CD9-0808-4CFF-9E8B-34408B90F918}" srcOrd="11" destOrd="0" presId="urn:microsoft.com/office/officeart/2005/8/layout/hierarchy3"/>
    <dgm:cxn modelId="{9781AA22-DA3B-484D-B5E4-EEE9BABC93C5}" type="presParOf" srcId="{315048A6-8645-4235-8806-49E612CDB772}" destId="{C704A0A2-9B50-44D3-B397-AB5206E325F9}" srcOrd="12" destOrd="0" presId="urn:microsoft.com/office/officeart/2005/8/layout/hierarchy3"/>
    <dgm:cxn modelId="{5CCAB987-68E1-43A1-B59A-6B14FC9CB70F}" type="presParOf" srcId="{315048A6-8645-4235-8806-49E612CDB772}" destId="{1C070E08-136D-4012-B8DC-AD7954EEA15A}" srcOrd="13" destOrd="0" presId="urn:microsoft.com/office/officeart/2005/8/layout/hierarchy3"/>
    <dgm:cxn modelId="{4E548800-6F8B-4F8A-9A41-4B3A8ED24AC5}" type="presParOf" srcId="{315048A6-8645-4235-8806-49E612CDB772}" destId="{17883C22-EFB8-477C-B4FD-BC916D7266A2}" srcOrd="14" destOrd="0" presId="urn:microsoft.com/office/officeart/2005/8/layout/hierarchy3"/>
    <dgm:cxn modelId="{955905E2-6A20-4788-B4A8-84ADD599396D}" type="presParOf" srcId="{315048A6-8645-4235-8806-49E612CDB772}" destId="{E58E0F67-8791-4471-A225-D92A1DACFF51}" srcOrd="15" destOrd="0" presId="urn:microsoft.com/office/officeart/2005/8/layout/hierarchy3"/>
    <dgm:cxn modelId="{B46B121D-78DF-4AA1-947A-8EF903D49B37}" type="presParOf" srcId="{227E33A2-B405-4C7D-9AD8-CD7A58DA63D1}" destId="{0DC14BB1-3B57-4EC6-B81C-95704F4C8F08}" srcOrd="3" destOrd="0" presId="urn:microsoft.com/office/officeart/2005/8/layout/hierarchy3"/>
    <dgm:cxn modelId="{D7B89E63-C9D1-4BA8-8E60-0D8AB10EFB7C}" type="presParOf" srcId="{0DC14BB1-3B57-4EC6-B81C-95704F4C8F08}" destId="{750EC83C-6FE5-47B8-BE38-D845B2AED08A}" srcOrd="0" destOrd="0" presId="urn:microsoft.com/office/officeart/2005/8/layout/hierarchy3"/>
    <dgm:cxn modelId="{0BDFA3EB-3B45-4C2A-BF0D-759903B2F204}" type="presParOf" srcId="{750EC83C-6FE5-47B8-BE38-D845B2AED08A}" destId="{F0658E4C-CFE6-49E6-9DA7-8C76B0550B2A}" srcOrd="0" destOrd="0" presId="urn:microsoft.com/office/officeart/2005/8/layout/hierarchy3"/>
    <dgm:cxn modelId="{57BED17E-15E2-48F5-894D-6A5CEF5AFFE2}" type="presParOf" srcId="{750EC83C-6FE5-47B8-BE38-D845B2AED08A}" destId="{2963498B-199A-4470-8E70-6C37D0D7459A}" srcOrd="1" destOrd="0" presId="urn:microsoft.com/office/officeart/2005/8/layout/hierarchy3"/>
    <dgm:cxn modelId="{FDC158B1-6954-498D-9E14-6224C83E5222}" type="presParOf" srcId="{0DC14BB1-3B57-4EC6-B81C-95704F4C8F08}" destId="{80F1FCE0-6F37-46AE-A1F3-704B955EEBAE}" srcOrd="1" destOrd="0" presId="urn:microsoft.com/office/officeart/2005/8/layout/hierarchy3"/>
  </dgm:cxnLst>
  <dgm:bg>
    <a:solidFill>
      <a:schemeClr val="accent4">
        <a:lumMod val="20000"/>
        <a:lumOff val="80000"/>
      </a:schemeClr>
    </a:solidFill>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1D432150-ED9E-4BC1-BDFF-968C767B95E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982B6E-6459-4ECC-87FD-F212A0409272}" type="datetimeFigureOut">
              <a:rPr lang="ar-IQ" smtClean="0"/>
              <a:pPr/>
              <a:t>17/05/1440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1D432150-ED9E-4BC1-BDFF-968C767B95E3}"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982B6E-6459-4ECC-87FD-F212A0409272}" type="datetimeFigureOut">
              <a:rPr lang="ar-IQ" smtClean="0"/>
              <a:pPr/>
              <a:t>17/05/1440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432150-ED9E-4BC1-BDFF-968C767B95E3}"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571612"/>
            <a:ext cx="7851648" cy="3571900"/>
          </a:xfrm>
        </p:spPr>
        <p:style>
          <a:lnRef idx="1">
            <a:schemeClr val="accent1"/>
          </a:lnRef>
          <a:fillRef idx="2">
            <a:schemeClr val="accent1"/>
          </a:fillRef>
          <a:effectRef idx="1">
            <a:schemeClr val="accent1"/>
          </a:effectRef>
          <a:fontRef idx="minor">
            <a:schemeClr val="dk1"/>
          </a:fontRef>
        </p:style>
        <p:txBody>
          <a:bodyPr>
            <a:normAutofit/>
          </a:bodyPr>
          <a:lstStyle/>
          <a:p>
            <a:pPr algn="ctr" rtl="1"/>
            <a:r>
              <a:rPr lang="ar-SA" sz="8000" dirty="0" smtClean="0"/>
              <a:t> </a:t>
            </a:r>
            <a:r>
              <a:rPr lang="ar-IQ" sz="8800" dirty="0" smtClean="0"/>
              <a:t>ألادارة التربوية </a:t>
            </a:r>
            <a:r>
              <a:rPr lang="en-US" sz="8800" dirty="0" smtClean="0"/>
              <a:t/>
            </a:r>
            <a:br>
              <a:rPr lang="en-US" sz="8800" dirty="0" smtClean="0"/>
            </a:br>
            <a:r>
              <a:rPr lang="ar-IQ" sz="4000" smtClean="0">
                <a:solidFill>
                  <a:srgbClr val="92D050"/>
                </a:solidFill>
              </a:rPr>
              <a:t>تقديم </a:t>
            </a:r>
            <a:br>
              <a:rPr lang="ar-IQ" sz="4000" smtClean="0">
                <a:solidFill>
                  <a:srgbClr val="92D050"/>
                </a:solidFill>
              </a:rPr>
            </a:br>
            <a:r>
              <a:rPr lang="ar-IQ" sz="4000" smtClean="0">
                <a:solidFill>
                  <a:srgbClr val="92D050"/>
                </a:solidFill>
              </a:rPr>
              <a:t>م.د.غسان </a:t>
            </a:r>
            <a:r>
              <a:rPr lang="ar-IQ" sz="4000" dirty="0" smtClean="0">
                <a:solidFill>
                  <a:srgbClr val="92D050"/>
                </a:solidFill>
              </a:rPr>
              <a:t>رشيد الصيداوي</a:t>
            </a:r>
            <a:endParaRPr lang="ar-IQ" sz="6700" dirty="0">
              <a:solidFill>
                <a:srgbClr val="92D050"/>
              </a:solidFill>
            </a:endParaRPr>
          </a:p>
        </p:txBody>
      </p:sp>
      <p:sp>
        <p:nvSpPr>
          <p:cNvPr id="3" name="Rectangle 2"/>
          <p:cNvSpPr/>
          <p:nvPr/>
        </p:nvSpPr>
        <p:spPr>
          <a:xfrm>
            <a:off x="3857620" y="214290"/>
            <a:ext cx="4572000" cy="1477328"/>
          </a:xfrm>
          <a:prstGeom prst="rect">
            <a:avLst/>
          </a:prstGeom>
        </p:spPr>
        <p:txBody>
          <a:bodyPr>
            <a:spAutoFit/>
          </a:bodyPr>
          <a:lstStyle/>
          <a:p>
            <a:pPr algn="ctr">
              <a:lnSpc>
                <a:spcPct val="150000"/>
              </a:lnSpc>
            </a:pPr>
            <a:r>
              <a:rPr lang="ar-IQ" sz="2000" b="1" dirty="0" smtClean="0">
                <a:solidFill>
                  <a:srgbClr val="002060"/>
                </a:solidFill>
                <a:ea typeface="Calibri"/>
                <a:cs typeface="Sultan bold"/>
              </a:rPr>
              <a:t>وزارة التعليم العالي والبحث العلمي                                                                       </a:t>
            </a:r>
            <a:r>
              <a:rPr lang="ar-IQ" sz="1600" b="1" dirty="0" smtClean="0">
                <a:solidFill>
                  <a:srgbClr val="002060"/>
                </a:solidFill>
                <a:ea typeface="Calibri"/>
                <a:cs typeface="Arial"/>
              </a:rPr>
              <a:t> </a:t>
            </a:r>
            <a:r>
              <a:rPr lang="ar-IQ" sz="2000" b="1" dirty="0" smtClean="0">
                <a:solidFill>
                  <a:srgbClr val="002060"/>
                </a:solidFill>
                <a:ea typeface="Calibri"/>
                <a:cs typeface="Sultan bold"/>
              </a:rPr>
              <a:t>الجامعة ألمستنصرية</a:t>
            </a:r>
          </a:p>
          <a:p>
            <a:pPr algn="ctr">
              <a:lnSpc>
                <a:spcPct val="150000"/>
              </a:lnSpc>
            </a:pPr>
            <a:r>
              <a:rPr lang="ar-IQ" sz="2000" b="1" dirty="0" smtClean="0">
                <a:solidFill>
                  <a:srgbClr val="002060"/>
                </a:solidFill>
                <a:ea typeface="Calibri"/>
                <a:cs typeface="Sultan bold"/>
              </a:rPr>
              <a:t>كلية التربية الأساسية -  قسم الرياضيات</a:t>
            </a:r>
            <a:endParaRPr lang="en-US" sz="2000" b="1" dirty="0">
              <a:solidFill>
                <a:srgbClr val="002060"/>
              </a:solidFill>
              <a:ea typeface="Calibri"/>
              <a:cs typeface="Aria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a:solidFill>
            <a:schemeClr val="bg2"/>
          </a:solidFill>
        </p:spPr>
        <p:txBody>
          <a:bodyPr>
            <a:normAutofit/>
          </a:bodyPr>
          <a:lstStyle/>
          <a:p>
            <a:pPr algn="just">
              <a:lnSpc>
                <a:spcPct val="150000"/>
              </a:lnSpc>
            </a:pPr>
            <a:r>
              <a:rPr lang="ar-IQ" sz="3200" dirty="0" smtClean="0"/>
              <a:t>ويعتمد </a:t>
            </a:r>
            <a:r>
              <a:rPr lang="ar-IQ" sz="3200" b="1" dirty="0" smtClean="0"/>
              <a:t>التوجيه</a:t>
            </a:r>
            <a:r>
              <a:rPr lang="ar-IQ" sz="3200" dirty="0" smtClean="0"/>
              <a:t> بشكل رئيس على </a:t>
            </a:r>
            <a:r>
              <a:rPr lang="ar-IQ" sz="3200" u="sng" dirty="0" smtClean="0">
                <a:solidFill>
                  <a:schemeClr val="bg2">
                    <a:lumMod val="50000"/>
                  </a:schemeClr>
                </a:solidFill>
              </a:rPr>
              <a:t>مدى سلامة التخطيط والتنظيم </a:t>
            </a:r>
          </a:p>
          <a:p>
            <a:pPr algn="just">
              <a:lnSpc>
                <a:spcPct val="150000"/>
              </a:lnSpc>
            </a:pPr>
            <a:r>
              <a:rPr lang="ar-IQ" sz="3200" b="1" dirty="0" smtClean="0"/>
              <a:t>فالتوجيه</a:t>
            </a:r>
            <a:r>
              <a:rPr lang="ar-IQ" sz="3200" dirty="0" smtClean="0"/>
              <a:t> يتوقف على </a:t>
            </a:r>
            <a:r>
              <a:rPr lang="ar-IQ" sz="3200" u="sng" dirty="0" smtClean="0">
                <a:solidFill>
                  <a:schemeClr val="tx2">
                    <a:lumMod val="75000"/>
                  </a:schemeClr>
                </a:solidFill>
              </a:rPr>
              <a:t>تحديد الاهداف وتوضيحها </a:t>
            </a:r>
            <a:r>
              <a:rPr lang="ar-IQ" sz="3200" dirty="0" smtClean="0"/>
              <a:t>لجميع العاملين في المدرسة </a:t>
            </a:r>
            <a:r>
              <a:rPr lang="ar-IQ" sz="3200" u="sng" dirty="0" smtClean="0">
                <a:solidFill>
                  <a:schemeClr val="tx2">
                    <a:lumMod val="75000"/>
                  </a:schemeClr>
                </a:solidFill>
              </a:rPr>
              <a:t>وعلى حسن توزيع المهمات والمسؤليات بينهم</a:t>
            </a:r>
            <a:r>
              <a:rPr lang="ar-IQ" sz="3200" dirty="0" smtClean="0"/>
              <a:t>،</a:t>
            </a:r>
          </a:p>
          <a:p>
            <a:pPr algn="just">
              <a:lnSpc>
                <a:spcPct val="150000"/>
              </a:lnSpc>
            </a:pPr>
            <a:r>
              <a:rPr lang="ar-IQ" sz="3200" dirty="0" smtClean="0"/>
              <a:t> </a:t>
            </a:r>
            <a:r>
              <a:rPr lang="ar-IQ" sz="3200" b="1" dirty="0" smtClean="0"/>
              <a:t>فالتوجيه</a:t>
            </a:r>
            <a:r>
              <a:rPr lang="ar-IQ" sz="3200" dirty="0" smtClean="0"/>
              <a:t> يساعد المدير والطلبة في </a:t>
            </a:r>
            <a:r>
              <a:rPr lang="ar-IQ" sz="3200" u="sng" dirty="0" smtClean="0">
                <a:solidFill>
                  <a:schemeClr val="tx2">
                    <a:lumMod val="75000"/>
                  </a:schemeClr>
                </a:solidFill>
              </a:rPr>
              <a:t>التغلب على الصعوبات التي تواجههم اثناء تأديتهم المهمات والواجبات الموكلة اليهم </a:t>
            </a:r>
          </a:p>
          <a:p>
            <a:pPr algn="just">
              <a:lnSpc>
                <a:spcPct val="150000"/>
              </a:lnSpc>
              <a:buNone/>
            </a:pPr>
            <a:r>
              <a:rPr lang="ar-IQ" sz="3200" dirty="0" smtClean="0">
                <a:solidFill>
                  <a:schemeClr val="tx2">
                    <a:lumMod val="75000"/>
                  </a:schemeClr>
                </a:solidFill>
              </a:rPr>
              <a:t>  </a:t>
            </a:r>
            <a:r>
              <a:rPr lang="ar-IQ" sz="3200" dirty="0" smtClean="0"/>
              <a:t>فيما يتعلق بالمناهج الدراسية ، تنفيذها و طرائق تدريسها.</a:t>
            </a:r>
            <a:endParaRPr lang="en-US" sz="3200" dirty="0" smtClean="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642942"/>
          </a:xfrm>
          <a:solidFill>
            <a:schemeClr val="bg2"/>
          </a:solidFill>
        </p:spPr>
        <p:txBody>
          <a:bodyPr>
            <a:normAutofit fontScale="90000"/>
          </a:bodyPr>
          <a:lstStyle/>
          <a:p>
            <a:pPr algn="r"/>
            <a:r>
              <a:rPr lang="ar-SA" dirty="0" smtClean="0"/>
              <a:t>	</a:t>
            </a:r>
            <a:r>
              <a:rPr lang="ar-IQ" b="1" dirty="0" smtClean="0"/>
              <a:t>الوظائف الاساسية للتوجيه :</a:t>
            </a:r>
            <a:endParaRPr lang="ar-IQ" dirty="0"/>
          </a:p>
        </p:txBody>
      </p:sp>
      <p:sp>
        <p:nvSpPr>
          <p:cNvPr id="3" name="Content Placeholder 2"/>
          <p:cNvSpPr>
            <a:spLocks noGrp="1"/>
          </p:cNvSpPr>
          <p:nvPr>
            <p:ph idx="1"/>
          </p:nvPr>
        </p:nvSpPr>
        <p:spPr>
          <a:xfrm>
            <a:off x="285720" y="1571612"/>
            <a:ext cx="8572560" cy="5000660"/>
          </a:xfrm>
          <a:solidFill>
            <a:schemeClr val="bg2"/>
          </a:solidFill>
        </p:spPr>
        <p:txBody>
          <a:bodyPr>
            <a:normAutofit/>
          </a:bodyPr>
          <a:lstStyle/>
          <a:p>
            <a:pPr algn="just">
              <a:lnSpc>
                <a:spcPct val="150000"/>
              </a:lnSpc>
            </a:pPr>
            <a:r>
              <a:rPr lang="ar-IQ" sz="3200" dirty="0" smtClean="0"/>
              <a:t>1- ادارة العنصر البشري في المؤسسة التربوية.</a:t>
            </a:r>
          </a:p>
          <a:p>
            <a:pPr algn="just">
              <a:lnSpc>
                <a:spcPct val="150000"/>
              </a:lnSpc>
            </a:pPr>
            <a:r>
              <a:rPr lang="ar-IQ" sz="3200" dirty="0" smtClean="0"/>
              <a:t>2- تحقيق التعاون بين العاملين في المؤسسة التربوية.</a:t>
            </a:r>
            <a:endParaRPr lang="en-US" sz="3200" dirty="0" smtClean="0"/>
          </a:p>
          <a:p>
            <a:pPr algn="just">
              <a:lnSpc>
                <a:spcPct val="150000"/>
              </a:lnSpc>
            </a:pPr>
            <a:r>
              <a:rPr lang="ar-IQ" sz="3200" dirty="0" smtClean="0"/>
              <a:t>3- الفهم العام لطبيعة السلوك الانساني وتوجيهه لتحقيق اهداف المؤسسة التربوية.</a:t>
            </a:r>
            <a:endParaRPr lang="en-US" sz="3200" dirty="0" smtClean="0"/>
          </a:p>
          <a:p>
            <a:pPr algn="just">
              <a:lnSpc>
                <a:spcPct val="150000"/>
              </a:lnSpc>
            </a:pPr>
            <a:r>
              <a:rPr lang="ar-IQ" sz="3200" dirty="0" smtClean="0"/>
              <a:t>4-  تمارس وظيفة التوجيه بفاعلية أكثر في عمليات القيادة والتحفيز الانساني والاتصالات.</a:t>
            </a:r>
            <a:endParaRPr lang="en-US" sz="3200" dirty="0" smtClean="0"/>
          </a:p>
          <a:p>
            <a:pPr>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714380"/>
          </a:xfrm>
          <a:solidFill>
            <a:schemeClr val="accent4">
              <a:lumMod val="20000"/>
              <a:lumOff val="80000"/>
            </a:schemeClr>
          </a:solidFill>
        </p:spPr>
        <p:txBody>
          <a:bodyPr>
            <a:noAutofit/>
          </a:bodyPr>
          <a:lstStyle/>
          <a:p>
            <a:pPr lvl="0" algn="ctr" fontAlgn="base">
              <a:lnSpc>
                <a:spcPct val="150000"/>
              </a:lnSpc>
              <a:spcAft>
                <a:spcPct val="0"/>
              </a:spcAft>
            </a:pPr>
            <a:r>
              <a:rPr lang="ar-IQ" sz="4400" b="1" dirty="0" smtClean="0">
                <a:latin typeface="Calibri" pitchFamily="34" charset="0"/>
                <a:ea typeface="Times New Roman" pitchFamily="18" charset="0"/>
                <a:cs typeface="Arial" pitchFamily="34" charset="0"/>
              </a:rPr>
              <a:t>رابعا: الاشراف</a:t>
            </a:r>
            <a:endParaRPr lang="ar-IQ" sz="4400" dirty="0"/>
          </a:p>
        </p:txBody>
      </p:sp>
      <p:sp>
        <p:nvSpPr>
          <p:cNvPr id="3" name="Content Placeholder 2"/>
          <p:cNvSpPr>
            <a:spLocks noGrp="1"/>
          </p:cNvSpPr>
          <p:nvPr>
            <p:ph idx="1"/>
          </p:nvPr>
        </p:nvSpPr>
        <p:spPr>
          <a:xfrm>
            <a:off x="214282" y="1428736"/>
            <a:ext cx="8643934" cy="5000660"/>
          </a:xfrm>
          <a:solidFill>
            <a:schemeClr val="bg2"/>
          </a:solidFill>
        </p:spPr>
        <p:txBody>
          <a:bodyPr>
            <a:normAutofit fontScale="70000" lnSpcReduction="20000"/>
          </a:bodyPr>
          <a:lstStyle/>
          <a:p>
            <a:pPr>
              <a:lnSpc>
                <a:spcPct val="170000"/>
              </a:lnSpc>
              <a:buNone/>
            </a:pP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ar-IQ" sz="3600" dirty="0" smtClean="0">
                <a:latin typeface="Calibri" pitchFamily="34" charset="0"/>
                <a:ea typeface="Times New Roman" pitchFamily="18" charset="0"/>
                <a:cs typeface="Arial" pitchFamily="34" charset="0"/>
              </a:rPr>
              <a:t>هو ”مساعدة المعلم أو المدرس في </a:t>
            </a:r>
            <a:r>
              <a:rPr lang="ar-IQ" sz="3600" dirty="0" smtClean="0">
                <a:solidFill>
                  <a:schemeClr val="tx2">
                    <a:lumMod val="75000"/>
                  </a:schemeClr>
                </a:solidFill>
                <a:latin typeface="Calibri" pitchFamily="34" charset="0"/>
                <a:ea typeface="Times New Roman" pitchFamily="18" charset="0"/>
                <a:cs typeface="Arial" pitchFamily="34" charset="0"/>
              </a:rPr>
              <a:t>تحسين طرائق التدريس والاساليب التربوية </a:t>
            </a:r>
            <a:r>
              <a:rPr lang="ar-IQ" sz="3600" dirty="0" smtClean="0">
                <a:latin typeface="Calibri" pitchFamily="34" charset="0"/>
                <a:ea typeface="Times New Roman" pitchFamily="18" charset="0"/>
                <a:cs typeface="Arial" pitchFamily="34" charset="0"/>
              </a:rPr>
              <a:t>لخلق موقف تربوي أحسن وافضل“.</a:t>
            </a:r>
            <a:endParaRPr lang="ar-IQ" sz="2800" dirty="0" smtClean="0">
              <a:latin typeface="Calibri" pitchFamily="34" charset="0"/>
              <a:ea typeface="Times New Roman" pitchFamily="18" charset="0"/>
              <a:cs typeface="Arial" pitchFamily="34" charset="0"/>
            </a:endParaRPr>
          </a:p>
          <a:p>
            <a:pPr marL="0" indent="0">
              <a:lnSpc>
                <a:spcPct val="160000"/>
              </a:lnSpc>
              <a:buNone/>
            </a:pPr>
            <a:r>
              <a:rPr lang="ar-IQ" sz="4000" b="1" u="sng" dirty="0" smtClean="0">
                <a:solidFill>
                  <a:schemeClr val="bg2">
                    <a:lumMod val="50000"/>
                  </a:schemeClr>
                </a:solidFill>
                <a:latin typeface="Calibri" pitchFamily="34" charset="0"/>
                <a:ea typeface="Times New Roman" pitchFamily="18" charset="0"/>
                <a:cs typeface="Arial" pitchFamily="34" charset="0"/>
              </a:rPr>
              <a:t>المبادئ التي يرتكز عليها الاشراف:</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ar-IQ" sz="3800" dirty="0" smtClean="0">
                <a:latin typeface="Arial" pitchFamily="34" charset="0"/>
                <a:cs typeface="Arial" pitchFamily="34" charset="0"/>
              </a:rPr>
              <a:t>1-</a:t>
            </a:r>
            <a:r>
              <a:rPr lang="ar-IQ" sz="1600" dirty="0" smtClean="0">
                <a:latin typeface="Arial" pitchFamily="34" charset="0"/>
                <a:cs typeface="Arial" pitchFamily="34" charset="0"/>
              </a:rPr>
              <a:t> </a:t>
            </a:r>
            <a:r>
              <a:rPr lang="ar-IQ" sz="3800" dirty="0" smtClean="0">
                <a:latin typeface="Calibri" pitchFamily="34" charset="0"/>
                <a:ea typeface="Times New Roman" pitchFamily="18" charset="0"/>
                <a:cs typeface="Arial" pitchFamily="34" charset="0"/>
              </a:rPr>
              <a:t>الاشراف ليس عملا صفيا فحسب بل يشتمل على الجوانب التربوية كافة داخل المدرسة.								</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ar-IQ" sz="3800" dirty="0" smtClean="0">
                <a:latin typeface="Arial" pitchFamily="34" charset="0"/>
                <a:cs typeface="Arial" pitchFamily="34" charset="0"/>
              </a:rPr>
              <a:t>2-</a:t>
            </a:r>
            <a:r>
              <a:rPr lang="ar-IQ" sz="1600" dirty="0" smtClean="0">
                <a:latin typeface="Arial" pitchFamily="34" charset="0"/>
                <a:cs typeface="Arial" pitchFamily="34" charset="0"/>
              </a:rPr>
              <a:t> </a:t>
            </a:r>
            <a:r>
              <a:rPr lang="ar-IQ" sz="3800" dirty="0" smtClean="0">
                <a:latin typeface="Calibri" pitchFamily="34" charset="0"/>
                <a:ea typeface="Times New Roman" pitchFamily="18" charset="0"/>
                <a:cs typeface="Arial" pitchFamily="34" charset="0"/>
              </a:rPr>
              <a:t>يهتم مدير المدرسة باتجاهات العاملين معه كما يهتم باحتياجاتهم بغرض رفع الجوانب التربوية لديهم عن طريق المشاركة معهم </a:t>
            </a:r>
            <a:r>
              <a:rPr lang="ar-IQ" sz="3800" dirty="0" smtClean="0">
                <a:solidFill>
                  <a:schemeClr val="tx2">
                    <a:lumMod val="75000"/>
                  </a:schemeClr>
                </a:solidFill>
                <a:latin typeface="Calibri" pitchFamily="34" charset="0"/>
                <a:ea typeface="Times New Roman" pitchFamily="18" charset="0"/>
                <a:cs typeface="Arial" pitchFamily="34" charset="0"/>
              </a:rPr>
              <a:t>ويعد المُدير مُشرفا مُقيما</a:t>
            </a:r>
            <a:r>
              <a:rPr lang="ar-IQ" sz="3800" dirty="0" smtClean="0">
                <a:latin typeface="Calibri" pitchFamily="34" charset="0"/>
                <a:ea typeface="Times New Roman" pitchFamily="18" charset="0"/>
                <a:cs typeface="Arial" pitchFamily="34" charset="0"/>
              </a:rPr>
              <a:t>.</a:t>
            </a:r>
            <a:r>
              <a:rPr lang="en-US" sz="1600" dirty="0" smtClean="0">
                <a:latin typeface="Arial" pitchFamily="34" charset="0"/>
                <a:cs typeface="Arial" pitchFamily="34" charset="0"/>
              </a:rPr>
              <a:t> </a:t>
            </a:r>
            <a:endParaRPr lang="ar-IQ" sz="1600" dirty="0" smtClean="0">
              <a:latin typeface="Arial" pitchFamily="34" charset="0"/>
              <a:cs typeface="Arial" pitchFamily="34" charset="0"/>
            </a:endParaRPr>
          </a:p>
        </p:txBody>
      </p:sp>
      <p:sp>
        <p:nvSpPr>
          <p:cNvPr id="15361" name="Rectangle 1"/>
          <p:cNvSpPr>
            <a:spLocks noChangeArrowheads="1"/>
          </p:cNvSpPr>
          <p:nvPr/>
        </p:nvSpPr>
        <p:spPr bwMode="auto">
          <a:xfrm>
            <a:off x="0" y="2000240"/>
            <a:ext cx="9144000" cy="4160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a:solidFill>
            <a:schemeClr val="bg2"/>
          </a:solidFill>
        </p:spPr>
        <p:txBody>
          <a:bodyPr/>
          <a:lstStyle/>
          <a:p>
            <a:pPr>
              <a:lnSpc>
                <a:spcPct val="150000"/>
              </a:lnSpc>
            </a:pPr>
            <a:r>
              <a:rPr lang="ar-IQ" sz="2800" dirty="0" smtClean="0">
                <a:solidFill>
                  <a:schemeClr val="bg2">
                    <a:lumMod val="50000"/>
                  </a:schemeClr>
                </a:solidFill>
                <a:latin typeface="Arial" pitchFamily="34" charset="0"/>
                <a:cs typeface="Arial" pitchFamily="34" charset="0"/>
              </a:rPr>
              <a:t>3-</a:t>
            </a:r>
            <a:r>
              <a:rPr lang="ar-IQ" sz="1100" dirty="0" smtClean="0">
                <a:solidFill>
                  <a:schemeClr val="bg2">
                    <a:lumMod val="50000"/>
                  </a:schemeClr>
                </a:solidFill>
                <a:latin typeface="Arial" pitchFamily="34" charset="0"/>
                <a:cs typeface="Arial" pitchFamily="34" charset="0"/>
              </a:rPr>
              <a:t> </a:t>
            </a:r>
            <a:r>
              <a:rPr lang="ar-IQ" sz="2800" dirty="0" smtClean="0">
                <a:solidFill>
                  <a:schemeClr val="bg2">
                    <a:lumMod val="50000"/>
                  </a:schemeClr>
                </a:solidFill>
                <a:latin typeface="Calibri" pitchFamily="34" charset="0"/>
                <a:ea typeface="Times New Roman" pitchFamily="18" charset="0"/>
                <a:cs typeface="Arial" pitchFamily="34" charset="0"/>
              </a:rPr>
              <a:t>تطويرالاشراف من خلال : </a:t>
            </a:r>
          </a:p>
          <a:p>
            <a:pPr algn="just">
              <a:lnSpc>
                <a:spcPct val="150000"/>
              </a:lnSpc>
            </a:pPr>
            <a:r>
              <a:rPr lang="ar-IQ" sz="2800" dirty="0" smtClean="0">
                <a:latin typeface="Calibri" pitchFamily="34" charset="0"/>
                <a:ea typeface="Times New Roman" pitchFamily="18" charset="0"/>
                <a:cs typeface="Arial" pitchFamily="34" charset="0"/>
              </a:rPr>
              <a:t>- متابعة المدير الخطة اليومية والسنوية والمنهج الدراسي المقرر .</a:t>
            </a:r>
          </a:p>
          <a:p>
            <a:pPr algn="just">
              <a:lnSpc>
                <a:spcPct val="150000"/>
              </a:lnSpc>
            </a:pPr>
            <a:r>
              <a:rPr lang="ar-IQ" sz="2800" dirty="0" smtClean="0">
                <a:latin typeface="Calibri" pitchFamily="34" charset="0"/>
                <a:ea typeface="Times New Roman" pitchFamily="18" charset="0"/>
                <a:cs typeface="Arial" pitchFamily="34" charset="0"/>
              </a:rPr>
              <a:t>- الاشراف على سير الامتحانات وتنظيم جدول الدروس الاسبوعي.</a:t>
            </a:r>
          </a:p>
          <a:p>
            <a:pPr algn="just">
              <a:lnSpc>
                <a:spcPct val="150000"/>
              </a:lnSpc>
            </a:pPr>
            <a:r>
              <a:rPr lang="ar-IQ" sz="2800" dirty="0" smtClean="0">
                <a:latin typeface="Calibri" pitchFamily="34" charset="0"/>
                <a:ea typeface="Times New Roman" pitchFamily="18" charset="0"/>
                <a:cs typeface="Arial" pitchFamily="34" charset="0"/>
              </a:rPr>
              <a:t>- الاشراف على المختبرات والوسائل التعليمية ومتابعة المستوى     </a:t>
            </a:r>
            <a:r>
              <a:rPr lang="en-US" sz="2800" dirty="0" smtClean="0">
                <a:latin typeface="Calibri" pitchFamily="34" charset="0"/>
                <a:ea typeface="Times New Roman" pitchFamily="18" charset="0"/>
                <a:cs typeface="Arial" pitchFamily="34" charset="0"/>
              </a:rPr>
              <a:t>     </a:t>
            </a:r>
            <a:r>
              <a:rPr lang="ar-IQ" sz="2800" dirty="0" smtClean="0">
                <a:latin typeface="Calibri" pitchFamily="34" charset="0"/>
                <a:ea typeface="Times New Roman" pitchFamily="18" charset="0"/>
                <a:cs typeface="Arial" pitchFamily="34" charset="0"/>
              </a:rPr>
              <a:t>العلمي للطلبة.</a:t>
            </a:r>
            <a:endParaRPr lang="ar-IQ" sz="2800" dirty="0" smtClean="0"/>
          </a:p>
          <a:p>
            <a:endParaRPr lang="ar-IQ"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571504"/>
          </a:xfrm>
          <a:solidFill>
            <a:schemeClr val="accent4">
              <a:lumMod val="20000"/>
              <a:lumOff val="80000"/>
            </a:schemeClr>
          </a:solidFill>
        </p:spPr>
        <p:txBody>
          <a:bodyPr>
            <a:normAutofit fontScale="90000"/>
          </a:bodyPr>
          <a:lstStyle/>
          <a:p>
            <a:pPr algn="ctr"/>
            <a:r>
              <a:rPr lang="ar-IQ" b="1" dirty="0" smtClean="0"/>
              <a:t>خامساً : ألتقويم </a:t>
            </a:r>
            <a:endParaRPr lang="ar-IQ" dirty="0"/>
          </a:p>
        </p:txBody>
      </p:sp>
      <p:sp>
        <p:nvSpPr>
          <p:cNvPr id="3" name="Content Placeholder 2"/>
          <p:cNvSpPr>
            <a:spLocks noGrp="1"/>
          </p:cNvSpPr>
          <p:nvPr>
            <p:ph idx="1"/>
          </p:nvPr>
        </p:nvSpPr>
        <p:spPr>
          <a:xfrm>
            <a:off x="457200" y="1285860"/>
            <a:ext cx="8229600" cy="5038740"/>
          </a:xfrm>
          <a:solidFill>
            <a:schemeClr val="bg2"/>
          </a:solidFill>
        </p:spPr>
        <p:txBody>
          <a:bodyPr>
            <a:normAutofit fontScale="92500"/>
          </a:bodyPr>
          <a:lstStyle/>
          <a:p>
            <a:endParaRPr lang="ar-IQ" sz="2800" b="1" dirty="0" smtClean="0">
              <a:solidFill>
                <a:schemeClr val="bg2">
                  <a:lumMod val="50000"/>
                </a:schemeClr>
              </a:solidFill>
            </a:endParaRPr>
          </a:p>
          <a:p>
            <a:pPr>
              <a:lnSpc>
                <a:spcPct val="150000"/>
              </a:lnSpc>
            </a:pPr>
            <a:r>
              <a:rPr lang="ar-IQ" sz="2800" b="1" dirty="0" smtClean="0">
                <a:solidFill>
                  <a:schemeClr val="bg2">
                    <a:lumMod val="50000"/>
                  </a:schemeClr>
                </a:solidFill>
              </a:rPr>
              <a:t>وهو عملية ألحصول على المعلومات وإصدار احكام في تنفيذ ألقرارات ألخاصة بالجانب التربوي أو التعليمي .</a:t>
            </a:r>
            <a:endParaRPr lang="en-US" sz="2800" b="1" dirty="0" smtClean="0">
              <a:solidFill>
                <a:schemeClr val="bg2">
                  <a:lumMod val="50000"/>
                </a:schemeClr>
              </a:solidFill>
            </a:endParaRPr>
          </a:p>
          <a:p>
            <a:pPr>
              <a:buNone/>
            </a:pPr>
            <a:endParaRPr lang="ar-IQ" b="1" dirty="0" smtClean="0"/>
          </a:p>
          <a:p>
            <a:pPr>
              <a:lnSpc>
                <a:spcPct val="150000"/>
              </a:lnSpc>
            </a:pPr>
            <a:r>
              <a:rPr lang="ar-IQ" b="1" dirty="0" smtClean="0"/>
              <a:t>نشأة التقويم :</a:t>
            </a:r>
            <a:endParaRPr lang="en-US" dirty="0" smtClean="0"/>
          </a:p>
          <a:p>
            <a:pPr algn="just">
              <a:lnSpc>
                <a:spcPct val="150000"/>
              </a:lnSpc>
            </a:pPr>
            <a:r>
              <a:rPr lang="ar-IQ" b="1" dirty="0" smtClean="0"/>
              <a:t>       </a:t>
            </a:r>
            <a:r>
              <a:rPr lang="ar-IQ" dirty="0" smtClean="0"/>
              <a:t>ان التقويم قديم كقدم التربية في وجودها ، اذ يحدثنا التاريخ ان </a:t>
            </a:r>
            <a:r>
              <a:rPr lang="ar-IQ" b="1" dirty="0" smtClean="0">
                <a:solidFill>
                  <a:schemeClr val="bg2">
                    <a:lumMod val="50000"/>
                  </a:schemeClr>
                </a:solidFill>
              </a:rPr>
              <a:t>المجتمع الصيني </a:t>
            </a:r>
            <a:r>
              <a:rPr lang="ar-IQ" dirty="0" smtClean="0"/>
              <a:t>القديم إستعمل الامتحانات التحريرية مع المتعلمين بوصفها وسائل تقويمية ، وكذلك استعمل </a:t>
            </a:r>
            <a:r>
              <a:rPr lang="ar-IQ" b="1" dirty="0" smtClean="0">
                <a:solidFill>
                  <a:schemeClr val="bg2">
                    <a:lumMod val="50000"/>
                  </a:schemeClr>
                </a:solidFill>
              </a:rPr>
              <a:t>المجتمع اليوناني </a:t>
            </a:r>
            <a:r>
              <a:rPr lang="ar-IQ" dirty="0" smtClean="0"/>
              <a:t>القديم نوعا من التقويم الشفوي في تقدير نتائج تحصيل المتعلمين . </a:t>
            </a:r>
            <a:endParaRPr lang="en-US"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pPr algn="r"/>
            <a:r>
              <a:rPr lang="ar-SA" dirty="0" smtClean="0"/>
              <a:t/>
            </a:r>
            <a:br>
              <a:rPr lang="ar-SA" dirty="0" smtClean="0"/>
            </a:br>
            <a:endParaRPr lang="ar-IQ" dirty="0"/>
          </a:p>
        </p:txBody>
      </p:sp>
      <p:sp>
        <p:nvSpPr>
          <p:cNvPr id="5" name="Content Placeholder 2"/>
          <p:cNvSpPr>
            <a:spLocks noGrp="1"/>
          </p:cNvSpPr>
          <p:nvPr>
            <p:ph idx="1"/>
          </p:nvPr>
        </p:nvSpPr>
        <p:spPr>
          <a:xfrm>
            <a:off x="457200" y="1500174"/>
            <a:ext cx="8229600" cy="4824426"/>
          </a:xfrm>
          <a:solidFill>
            <a:schemeClr val="bg2"/>
          </a:solidFill>
        </p:spPr>
        <p:txBody>
          <a:bodyPr>
            <a:normAutofit/>
          </a:bodyPr>
          <a:lstStyle/>
          <a:p>
            <a:r>
              <a:rPr lang="ar-IQ" dirty="0" smtClean="0"/>
              <a:t> وعرف </a:t>
            </a:r>
            <a:r>
              <a:rPr lang="ar-IQ" u="sng" dirty="0" smtClean="0">
                <a:solidFill>
                  <a:schemeClr val="bg2">
                    <a:lumMod val="50000"/>
                  </a:schemeClr>
                </a:solidFill>
              </a:rPr>
              <a:t>العرب التقويم قبل الاسلام </a:t>
            </a:r>
            <a:r>
              <a:rPr lang="ar-IQ" dirty="0" smtClean="0"/>
              <a:t>وبعده ، ففي مجال الشعر كانت هناك وقفات نقدية ، إذ كانو يهتمون بالقصائد ويشذبونها ،ومن ثم يطلقون عليها القصائد الجيدة، </a:t>
            </a:r>
            <a:endParaRPr lang="en-US" dirty="0" smtClean="0"/>
          </a:p>
          <a:p>
            <a:r>
              <a:rPr lang="ar-IQ" dirty="0" smtClean="0"/>
              <a:t>       كما إن </a:t>
            </a:r>
            <a:r>
              <a:rPr lang="ar-IQ" u="sng" dirty="0" smtClean="0">
                <a:solidFill>
                  <a:schemeClr val="bg2">
                    <a:lumMod val="50000"/>
                  </a:schemeClr>
                </a:solidFill>
              </a:rPr>
              <a:t>العرب المسلمون  </a:t>
            </a:r>
            <a:r>
              <a:rPr lang="ar-IQ" dirty="0" smtClean="0"/>
              <a:t>كانو يقومون سلوك الانسان بناءاً على مدى انطباق تعاليم الاسلام على سلوكه ، وهم أول من وضع اختبارات مهنية لاختبار الرجل المناسب في المكان المناسب بموجب شروط معينة مستمدة من طبيعة العمل او المهنة ، وعلى هذا بدأت فردية اجتهادية .</a:t>
            </a:r>
            <a:endParaRPr lang="ar-IQ" dirty="0"/>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bwMode="auto">
          <a:xfrm>
            <a:off x="428596" y="928670"/>
            <a:ext cx="8215370" cy="5755422"/>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وقد وردت في القرآن الكريم عدة آيات تشير الى أن جزاء الانسان يكون في ضوء تقويم عمله لقوله تعالى : </a:t>
            </a:r>
          </a:p>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ولله ما في السموات وما في الارض ليجزي الذين اساءوا بما عملو ويجزي الذين احسنوا بالحسنى</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النجم/31.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وقوله جلّ وعلى </a:t>
            </a:r>
          </a:p>
          <a:p>
            <a:pPr marL="0" marR="0" lvl="0" indent="0" algn="r" defTabSz="914400" rtl="1" eaLnBrk="0" fontAlgn="base" latinLnBrk="0" hangingPunct="0">
              <a:lnSpc>
                <a:spcPct val="100000"/>
              </a:lnSpc>
              <a:spcBef>
                <a:spcPct val="0"/>
              </a:spcBef>
              <a:spcAft>
                <a:spcPct val="0"/>
              </a:spcAft>
              <a:buClrTx/>
              <a:buSzTx/>
              <a:buFontTx/>
              <a:buNone/>
              <a:tabLst/>
            </a:pPr>
            <a:r>
              <a:rPr lang="ar-IQ" sz="2800" dirty="0" smtClean="0">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هل جزاء الاحسان إلا الاحسان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الرحمن/60.</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وقوله عزّ من قائل </a:t>
            </a:r>
          </a:p>
          <a:p>
            <a:pPr marL="0" marR="0" lvl="0" indent="0" algn="r" defTabSz="914400" rtl="1" eaLnBrk="0" fontAlgn="base" latinLnBrk="0" hangingPunct="0">
              <a:lnSpc>
                <a:spcPct val="100000"/>
              </a:lnSpc>
              <a:spcBef>
                <a:spcPct val="0"/>
              </a:spcBef>
              <a:spcAft>
                <a:spcPct val="0"/>
              </a:spcAft>
              <a:buClrTx/>
              <a:buSzTx/>
              <a:buFontTx/>
              <a:buNone/>
              <a:tabLst/>
            </a:pPr>
            <a:r>
              <a:rPr lang="ar-IQ" sz="2800" dirty="0" smtClean="0">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ومن يعمل مثقال ذرة خيراً يَرهْ ومن يَعمل مثقال ذرة شراً يَرهْ                   </a:t>
            </a:r>
            <a:r>
              <a:rPr kumimoji="0" lang="en-US"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"الزلزلة/8.</a:t>
            </a:r>
          </a:p>
          <a:p>
            <a:pPr marL="0" marR="0" lvl="0" indent="0" algn="r" defTabSz="914400" rtl="1" eaLnBrk="0" fontAlgn="base" latinLnBrk="0" hangingPunct="0">
              <a:lnSpc>
                <a:spcPct val="100000"/>
              </a:lnSpc>
              <a:spcBef>
                <a:spcPct val="0"/>
              </a:spcBef>
              <a:spcAft>
                <a:spcPct val="0"/>
              </a:spcAft>
              <a:buClrTx/>
              <a:buSzTx/>
              <a:buFontTx/>
              <a:buNone/>
              <a:tabLst/>
            </a:pPr>
            <a:endParaRPr lang="ar-IQ" sz="2800" dirty="0" smtClean="0">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fontScale="90000"/>
          </a:bodyPr>
          <a:lstStyle/>
          <a:p>
            <a:pPr algn="r"/>
            <a:r>
              <a:rPr lang="ar-IQ" b="1" dirty="0" smtClean="0"/>
              <a:t>أهمية التقويم :</a:t>
            </a:r>
            <a:endParaRPr lang="en-US" dirty="0"/>
          </a:p>
        </p:txBody>
      </p:sp>
      <p:sp>
        <p:nvSpPr>
          <p:cNvPr id="3" name="Content Placeholder 2"/>
          <p:cNvSpPr>
            <a:spLocks noGrp="1"/>
          </p:cNvSpPr>
          <p:nvPr>
            <p:ph idx="1"/>
          </p:nvPr>
        </p:nvSpPr>
        <p:spPr>
          <a:xfrm>
            <a:off x="457200" y="1643050"/>
            <a:ext cx="8229600" cy="4681550"/>
          </a:xfrm>
          <a:solidFill>
            <a:schemeClr val="bg2"/>
          </a:solidFill>
        </p:spPr>
        <p:txBody>
          <a:bodyPr>
            <a:normAutofit/>
          </a:bodyPr>
          <a:lstStyle/>
          <a:p>
            <a:pPr algn="just"/>
            <a:r>
              <a:rPr lang="ar-IQ" b="1" dirty="0" smtClean="0"/>
              <a:t> 1</a:t>
            </a:r>
            <a:r>
              <a:rPr lang="ar-IQ" dirty="0" smtClean="0"/>
              <a:t>- تقرير نتائج تعلم الطلبة وهو النوع المألوف لدى المدرسين والاداريين ويتم عن طريق إختيار وقياس وتقدير تحصيل الطلبة مشخصا للتقدم الذي حصل عنده مقارنة مع النتائج ومعدل الدرجات التي حصل عليها باقي الطلبة في الصف .</a:t>
            </a:r>
            <a:endParaRPr lang="en-US" dirty="0" smtClean="0"/>
          </a:p>
          <a:p>
            <a:pPr algn="just"/>
            <a:r>
              <a:rPr lang="ar-IQ" dirty="0" smtClean="0"/>
              <a:t>      2- تحديد قيم المنهج ذاته ومدى تحقيقه الاهداف والتأكد من صحتها  وبيان ملائمة المنهج للفئة المعينة من الطلبة ، وموافقة طريقة التدريس المختارة للاهداف المنشودة .</a:t>
            </a:r>
            <a:endParaRPr lang="en-US" dirty="0" smtClean="0"/>
          </a:p>
          <a:p>
            <a:pPr algn="just"/>
            <a:r>
              <a:rPr lang="ar-IQ" dirty="0" smtClean="0"/>
              <a:t>      3- معرفة نقاط القوة ونقاط الضعف لدى الطلبة ، مؤكداً على الاولى ومعالجاً جوانب الضعف والقصور في الثانية من خلال التوجيه وتحديد المشكلات .</a:t>
            </a:r>
            <a:endParaRPr lang="en-US" dirty="0" smtClean="0"/>
          </a:p>
          <a:p>
            <a:pPr algn="just"/>
            <a:r>
              <a:rPr lang="ar-IQ" dirty="0" smtClean="0"/>
              <a:t>      4- توضيح الفروق الفردية بين المتعلمين ، مما يساعد المدرس على اعداد الانشطة الخاصة  للاذكياء ووضع سبل العلاج المناسبة في تراجع الضعفاء. </a:t>
            </a:r>
            <a:endParaRPr lang="ar-IQ"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86478"/>
          </a:xfrm>
          <a:solidFill>
            <a:schemeClr val="tx2">
              <a:lumMod val="20000"/>
              <a:lumOff val="80000"/>
            </a:schemeClr>
          </a:solidFill>
        </p:spPr>
        <p:txBody>
          <a:bodyPr/>
          <a:lstStyle/>
          <a:p>
            <a:pPr>
              <a:lnSpc>
                <a:spcPct val="150000"/>
              </a:lnSpc>
            </a:pPr>
            <a:r>
              <a:rPr lang="ar-IQ" dirty="0" smtClean="0"/>
              <a:t> 5- معرفة مدى تحقق الاهداف التربوية كماً وكيفاً وبأي نسبة تحققه </a:t>
            </a:r>
            <a:endParaRPr lang="en-US" dirty="0" smtClean="0"/>
          </a:p>
          <a:p>
            <a:pPr>
              <a:lnSpc>
                <a:spcPct val="150000"/>
              </a:lnSpc>
            </a:pPr>
            <a:r>
              <a:rPr lang="ar-IQ" dirty="0" smtClean="0"/>
              <a:t>6- مساعدة المدرس في ادراك مدى فاعليته في التدريس ، ومدى كفاءة الطرائق التي يستعملها ومدى مناسبتها للمتعلمين. </a:t>
            </a:r>
            <a:endParaRPr lang="en-US" dirty="0" smtClean="0"/>
          </a:p>
          <a:p>
            <a:pPr>
              <a:lnSpc>
                <a:spcPct val="150000"/>
              </a:lnSpc>
            </a:pPr>
            <a:r>
              <a:rPr lang="ar-IQ" dirty="0" smtClean="0"/>
              <a:t>7- اعطاء المتعلمين قدر من التعزيز والاثابه والحافز والدافع للمزيد من بذل الجهد في التعلم.</a:t>
            </a:r>
            <a:endParaRPr lang="en-US" dirty="0" smtClean="0"/>
          </a:p>
          <a:p>
            <a:pPr>
              <a:lnSpc>
                <a:spcPct val="150000"/>
              </a:lnSpc>
            </a:pPr>
            <a:r>
              <a:rPr lang="ar-IQ" dirty="0" smtClean="0"/>
              <a:t>8- ايجاد نوع من الصلة الوثيقة بين البيت والمدرسة مما يجعل اولياء الامور واقفين على مستوى تعلم ابناءهم.</a:t>
            </a:r>
            <a:endParaRPr lang="ar-IQ" dirty="0"/>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10334"/>
          </a:xfrm>
          <a:solidFill>
            <a:schemeClr val="accent4">
              <a:lumMod val="20000"/>
              <a:lumOff val="80000"/>
            </a:schemeClr>
          </a:solidFill>
        </p:spPr>
        <p:txBody>
          <a:bodyPr>
            <a:normAutofit fontScale="90000"/>
          </a:bodyPr>
          <a:lstStyle/>
          <a:p>
            <a:pPr algn="r"/>
            <a:r>
              <a:rPr lang="ar-IQ" b="1" u="sng" dirty="0" smtClean="0"/>
              <a:t>وظائف التقويم:-</a:t>
            </a:r>
            <a:endParaRPr lang="ar-IQ" dirty="0"/>
          </a:p>
        </p:txBody>
      </p:sp>
      <p:sp>
        <p:nvSpPr>
          <p:cNvPr id="3" name="Content Placeholder 2"/>
          <p:cNvSpPr>
            <a:spLocks noGrp="1"/>
          </p:cNvSpPr>
          <p:nvPr>
            <p:ph idx="1"/>
          </p:nvPr>
        </p:nvSpPr>
        <p:spPr>
          <a:xfrm>
            <a:off x="457200" y="1428736"/>
            <a:ext cx="8229600" cy="4895864"/>
          </a:xfrm>
          <a:solidFill>
            <a:schemeClr val="accent1">
              <a:lumMod val="20000"/>
              <a:lumOff val="80000"/>
            </a:schemeClr>
          </a:solidFill>
        </p:spPr>
        <p:txBody>
          <a:bodyPr>
            <a:normAutofit/>
          </a:bodyPr>
          <a:lstStyle/>
          <a:p>
            <a:pPr lvl="0"/>
            <a:r>
              <a:rPr lang="ar-IQ" b="1" dirty="0" smtClean="0"/>
              <a:t>وظائف تعليمية : وتشمل :</a:t>
            </a:r>
            <a:endParaRPr lang="en-US" dirty="0" smtClean="0"/>
          </a:p>
          <a:p>
            <a:r>
              <a:rPr lang="ar-IQ" u="sng" dirty="0" smtClean="0">
                <a:solidFill>
                  <a:schemeClr val="bg2">
                    <a:lumMod val="50000"/>
                  </a:schemeClr>
                </a:solidFill>
              </a:rPr>
              <a:t>أ- الكشف عن مدى تقدم الطلبة نحو الاهداف التعليمية المطلوبة</a:t>
            </a:r>
            <a:r>
              <a:rPr lang="ar-IQ" dirty="0" smtClean="0"/>
              <a:t>، والتأكد من مراعاتها لخصائص وطبيعة المتعلم وفلسفة وحاجات المجتمع وطبيعة المادة الدراسية والتعرف على نواحي القوة والضعف عندهم وتوجيه العملية التعليمية بحيث تؤدي الى تقدم الطلبة .</a:t>
            </a:r>
            <a:endParaRPr lang="en-US" dirty="0" smtClean="0"/>
          </a:p>
          <a:p>
            <a:r>
              <a:rPr lang="ar-IQ" u="sng" dirty="0" smtClean="0"/>
              <a:t>ب- </a:t>
            </a:r>
            <a:r>
              <a:rPr lang="ar-IQ" u="sng" dirty="0" smtClean="0">
                <a:solidFill>
                  <a:schemeClr val="bg2">
                    <a:lumMod val="50000"/>
                  </a:schemeClr>
                </a:solidFill>
              </a:rPr>
              <a:t>تحديد ما حصل عليه الطلبة من نتائج التعلم</a:t>
            </a:r>
            <a:r>
              <a:rPr lang="ar-IQ" dirty="0" smtClean="0"/>
              <a:t>، ومدى افادتهم مما تعلموه ومن ثم مقارنة هذه الاهداف بما تسعى المدرسة الى تحقيقه.</a:t>
            </a:r>
            <a:endParaRPr lang="en-US" dirty="0" smtClean="0"/>
          </a:p>
          <a:p>
            <a:r>
              <a:rPr lang="ar-IQ" u="sng" dirty="0" smtClean="0">
                <a:solidFill>
                  <a:schemeClr val="bg2">
                    <a:lumMod val="50000"/>
                  </a:schemeClr>
                </a:solidFill>
              </a:rPr>
              <a:t>ج- التوجيه السليم لعملية التعلم </a:t>
            </a:r>
            <a:r>
              <a:rPr lang="ar-IQ" dirty="0" smtClean="0"/>
              <a:t>واختبار مدى نجاح طرق التدريس المتبعة فيما يخص المعلم </a:t>
            </a:r>
            <a:endParaRPr lang="en-US" dirty="0" smtClean="0"/>
          </a:p>
          <a:p>
            <a:r>
              <a:rPr lang="ar-IQ" u="sng" dirty="0" smtClean="0">
                <a:solidFill>
                  <a:schemeClr val="bg2">
                    <a:lumMod val="50000"/>
                  </a:schemeClr>
                </a:solidFill>
              </a:rPr>
              <a:t>د- مساعدة اولياء امور الطلبة على فهم ابناءهم </a:t>
            </a:r>
            <a:r>
              <a:rPr lang="ar-IQ" dirty="0" smtClean="0"/>
              <a:t>من حيث مدى نموهم وميولهم وامكانياتهم المحتملة من ناحية التحصيل والقدرة على التعلم. </a:t>
            </a:r>
            <a:endParaRPr lang="en-US" dirty="0" smtClean="0"/>
          </a:p>
          <a:p>
            <a:endParaRPr lang="ar-IQ"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2">
              <a:lumMod val="20000"/>
              <a:lumOff val="80000"/>
            </a:schemeClr>
          </a:solidFill>
        </p:spPr>
        <p:txBody>
          <a:bodyPr>
            <a:normAutofit fontScale="90000"/>
          </a:bodyPr>
          <a:lstStyle/>
          <a:p>
            <a:pPr algn="r"/>
            <a:endParaRPr lang="ar-IQ" sz="4000" b="1" dirty="0"/>
          </a:p>
        </p:txBody>
      </p:sp>
      <p:sp>
        <p:nvSpPr>
          <p:cNvPr id="3" name="Content Placeholder 2"/>
          <p:cNvSpPr>
            <a:spLocks noGrp="1"/>
          </p:cNvSpPr>
          <p:nvPr>
            <p:ph idx="1"/>
          </p:nvPr>
        </p:nvSpPr>
        <p:spPr>
          <a:xfrm>
            <a:off x="457200" y="1571612"/>
            <a:ext cx="8401080" cy="5072098"/>
          </a:xfrm>
          <a:solidFill>
            <a:schemeClr val="bg2"/>
          </a:solidFill>
        </p:spPr>
        <p:txBody>
          <a:bodyPr>
            <a:normAutofit fontScale="925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IQ" sz="2800" b="1" dirty="0" smtClean="0"/>
              <a:t>أهميتها:</a:t>
            </a:r>
            <a:endParaRPr lang="en-US" sz="2800" dirty="0" smtClean="0"/>
          </a:p>
          <a:p>
            <a:r>
              <a:rPr lang="ar-IQ" sz="2800" b="1" dirty="0" smtClean="0"/>
              <a:t>ألاتجاهات المعاصرة في الادارة التربوية</a:t>
            </a:r>
            <a:endParaRPr lang="en-US" sz="2800" dirty="0" smtClean="0"/>
          </a:p>
          <a:p>
            <a:r>
              <a:rPr lang="ar-IQ" sz="2800" b="1" dirty="0" smtClean="0"/>
              <a:t>المركزية واللامركزية في الادارة التربوية</a:t>
            </a:r>
            <a:endParaRPr lang="en-US" sz="2800" dirty="0" smtClean="0"/>
          </a:p>
          <a:p>
            <a:r>
              <a:rPr lang="ar-IQ" sz="2800" b="1" dirty="0" smtClean="0"/>
              <a:t>نظام الادارة المركزية </a:t>
            </a:r>
            <a:endParaRPr lang="en-US" sz="2800" dirty="0" smtClean="0"/>
          </a:p>
          <a:p>
            <a:r>
              <a:rPr lang="ar-IQ" sz="2800" b="1" dirty="0" smtClean="0"/>
              <a:t>ألنظام اللامركزي</a:t>
            </a:r>
            <a:endParaRPr lang="en-US" sz="2800" dirty="0" smtClean="0"/>
          </a:p>
          <a:p>
            <a:r>
              <a:rPr lang="ar-IQ" sz="2800" b="1" dirty="0" smtClean="0"/>
              <a:t>أنماط الادارة التربوية</a:t>
            </a:r>
            <a:endParaRPr lang="en-US" sz="2800" dirty="0" smtClean="0"/>
          </a:p>
          <a:p>
            <a:r>
              <a:rPr lang="ar-IQ" sz="2800" b="1" dirty="0" smtClean="0"/>
              <a:t>مزايا الادارة التربوية المركزية</a:t>
            </a:r>
            <a:endParaRPr lang="en-US" sz="2800" dirty="0" smtClean="0"/>
          </a:p>
          <a:p>
            <a:r>
              <a:rPr lang="ar-IQ" sz="2800" b="1" dirty="0" smtClean="0"/>
              <a:t>عيوب الادارة التربوية المركزية </a:t>
            </a:r>
            <a:endParaRPr lang="en-US" sz="2800" dirty="0" smtClean="0"/>
          </a:p>
          <a:p>
            <a:r>
              <a:rPr lang="ar-IQ" sz="2800" b="1" dirty="0" smtClean="0"/>
              <a:t>مزايا الادارة التربوية اللامركزية </a:t>
            </a:r>
            <a:endParaRPr lang="en-US" sz="2800" dirty="0" smtClean="0"/>
          </a:p>
          <a:p>
            <a:r>
              <a:rPr lang="ar-IQ" sz="2800" b="1" dirty="0" smtClean="0"/>
              <a:t>عيوب الادارة التربوية اللامركزية</a:t>
            </a:r>
            <a:endParaRPr lang="en-US" sz="2800" dirty="0" smtClean="0"/>
          </a:p>
          <a:p>
            <a:r>
              <a:rPr lang="ar-IQ" sz="2800" b="1" dirty="0" smtClean="0">
                <a:solidFill>
                  <a:srgbClr val="FF0000"/>
                </a:solidFill>
              </a:rPr>
              <a:t>وظائف  الادارة التربوية</a:t>
            </a:r>
            <a:endParaRPr lang="en-US" sz="2800" dirty="0">
              <a:solidFill>
                <a:srgbClr val="FF0000"/>
              </a:solidFill>
            </a:endParaRPr>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714380"/>
          </a:xfrm>
          <a:solidFill>
            <a:schemeClr val="accent4">
              <a:lumMod val="20000"/>
              <a:lumOff val="80000"/>
            </a:schemeClr>
          </a:solidFill>
        </p:spPr>
        <p:txBody>
          <a:bodyPr>
            <a:normAutofit/>
          </a:bodyPr>
          <a:lstStyle/>
          <a:p>
            <a:pPr algn="r"/>
            <a:r>
              <a:rPr lang="ar-IQ" sz="4000" b="1" dirty="0" smtClean="0"/>
              <a:t>2) وظائف تنظيمية: وتشمل :</a:t>
            </a:r>
            <a:endParaRPr lang="en-US" sz="4000" dirty="0" smtClean="0"/>
          </a:p>
        </p:txBody>
      </p:sp>
      <p:sp>
        <p:nvSpPr>
          <p:cNvPr id="3" name="Content Placeholder 2"/>
          <p:cNvSpPr>
            <a:spLocks noGrp="1"/>
          </p:cNvSpPr>
          <p:nvPr>
            <p:ph idx="1"/>
          </p:nvPr>
        </p:nvSpPr>
        <p:spPr>
          <a:xfrm>
            <a:off x="457200" y="1571612"/>
            <a:ext cx="8229600" cy="4752988"/>
          </a:xfrm>
          <a:solidFill>
            <a:schemeClr val="accent1">
              <a:lumMod val="20000"/>
              <a:lumOff val="80000"/>
            </a:schemeClr>
          </a:solidFill>
        </p:spPr>
        <p:txBody>
          <a:bodyPr/>
          <a:lstStyle/>
          <a:p>
            <a:pPr>
              <a:lnSpc>
                <a:spcPct val="150000"/>
              </a:lnSpc>
            </a:pPr>
            <a:r>
              <a:rPr lang="ar-IQ" dirty="0" smtClean="0"/>
              <a:t>أ) الحصول على المعلومات اللازمة لتقسيم المتعلمين وقبولهم وتوجيههم تعليميا او مهنيا ووضع الخطط والبرامج اللازمة لذلك.</a:t>
            </a:r>
            <a:endParaRPr lang="en-US" dirty="0" smtClean="0"/>
          </a:p>
          <a:p>
            <a:pPr>
              <a:lnSpc>
                <a:spcPct val="150000"/>
              </a:lnSpc>
            </a:pPr>
            <a:r>
              <a:rPr lang="ar-IQ" dirty="0" smtClean="0"/>
              <a:t>ب) الحصول على البيانات اللازمة عن مدى كفاية الامكانيات المادية والبشرية بقصد الافادة منها على افضل نحو ممكن.</a:t>
            </a:r>
            <a:endParaRPr lang="en-US" dirty="0" smtClean="0"/>
          </a:p>
          <a:p>
            <a:pPr>
              <a:lnSpc>
                <a:spcPct val="150000"/>
              </a:lnSpc>
            </a:pPr>
            <a:r>
              <a:rPr lang="ar-IQ" dirty="0" smtClean="0"/>
              <a:t>ج) الحصول على المعلومات اللازمة لاولياء الامور والمجتمع ومؤسساته المختلفة .</a:t>
            </a:r>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4000" b="1" u="sng" dirty="0" smtClean="0"/>
              <a:t>انواع التقويم :-</a:t>
            </a:r>
            <a:endParaRPr lang="ar-IQ" sz="4000" dirty="0"/>
          </a:p>
        </p:txBody>
      </p:sp>
      <p:sp>
        <p:nvSpPr>
          <p:cNvPr id="3" name="Content Placeholder 2"/>
          <p:cNvSpPr>
            <a:spLocks noGrp="1"/>
          </p:cNvSpPr>
          <p:nvPr>
            <p:ph idx="1"/>
          </p:nvPr>
        </p:nvSpPr>
        <p:spPr>
          <a:xfrm>
            <a:off x="357158" y="1500174"/>
            <a:ext cx="8501122" cy="5143536"/>
          </a:xfrm>
          <a:solidFill>
            <a:schemeClr val="accent1">
              <a:lumMod val="20000"/>
              <a:lumOff val="80000"/>
            </a:schemeClr>
          </a:solidFill>
        </p:spPr>
        <p:txBody>
          <a:bodyPr/>
          <a:lstStyle/>
          <a:p>
            <a:r>
              <a:rPr lang="ar-IQ" dirty="0" smtClean="0"/>
              <a:t>ان تحديد نوع التقويم يتوقف على </a:t>
            </a:r>
            <a:r>
              <a:rPr lang="ar-IQ" u="sng" dirty="0" smtClean="0">
                <a:solidFill>
                  <a:schemeClr val="bg2">
                    <a:lumMod val="50000"/>
                  </a:schemeClr>
                </a:solidFill>
              </a:rPr>
              <a:t>نوع المعلومات والبيانات </a:t>
            </a:r>
            <a:r>
              <a:rPr lang="ar-IQ" dirty="0" smtClean="0"/>
              <a:t>اللازمة للبرنامج المقوم ، ومن ثم يحدد نوع البرنامج المقوم وكما يلي:</a:t>
            </a:r>
            <a:endParaRPr lang="en-US" dirty="0" smtClean="0"/>
          </a:p>
          <a:p>
            <a:endParaRPr lang="ar-IQ" dirty="0"/>
          </a:p>
        </p:txBody>
      </p:sp>
      <p:graphicFrame>
        <p:nvGraphicFramePr>
          <p:cNvPr id="4" name="Diagram 3"/>
          <p:cNvGraphicFramePr/>
          <p:nvPr/>
        </p:nvGraphicFramePr>
        <p:xfrm>
          <a:off x="785786" y="2357430"/>
          <a:ext cx="7572428"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3600" b="1" dirty="0" smtClean="0"/>
              <a:t>1- التقويم التمهيدي (التشخيصي) :-</a:t>
            </a:r>
            <a:r>
              <a:rPr lang="ar-IQ" sz="3600" dirty="0" smtClean="0"/>
              <a:t> </a:t>
            </a:r>
            <a:endParaRPr lang="ar-IQ" sz="3600" dirty="0"/>
          </a:p>
        </p:txBody>
      </p:sp>
      <p:sp>
        <p:nvSpPr>
          <p:cNvPr id="3" name="Content Placeholder 2"/>
          <p:cNvSpPr>
            <a:spLocks noGrp="1"/>
          </p:cNvSpPr>
          <p:nvPr>
            <p:ph idx="1"/>
          </p:nvPr>
        </p:nvSpPr>
        <p:spPr>
          <a:solidFill>
            <a:schemeClr val="accent1">
              <a:lumMod val="20000"/>
              <a:lumOff val="80000"/>
            </a:schemeClr>
          </a:solidFill>
        </p:spPr>
        <p:txBody>
          <a:bodyPr/>
          <a:lstStyle/>
          <a:p>
            <a:pPr>
              <a:lnSpc>
                <a:spcPct val="150000"/>
              </a:lnSpc>
            </a:pPr>
            <a:r>
              <a:rPr lang="ar-IQ" sz="2800" dirty="0" smtClean="0"/>
              <a:t>ويتم قبل البدء بتنفيذ البرنامج التربوي لاستطلاع الحالة وتشخيص خلفيات المتعلمين المتباينة وخبراتهم المتصلة بالمواقف التعليمية الجديدة ومدى استعداد الطلبة للسير في العملية التعليمية </a:t>
            </a:r>
            <a:endParaRPr lang="en-US" sz="2800" dirty="0" smtClean="0"/>
          </a:p>
          <a:p>
            <a:endParaRPr lang="ar-IQ" dirty="0"/>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2- التقويم البنائي (التطويري) (التكويني):- </a:t>
            </a:r>
            <a:endParaRPr lang="ar-IQ" sz="3600" dirty="0"/>
          </a:p>
        </p:txBody>
      </p:sp>
      <p:sp>
        <p:nvSpPr>
          <p:cNvPr id="3" name="Content Placeholder 2"/>
          <p:cNvSpPr>
            <a:spLocks noGrp="1"/>
          </p:cNvSpPr>
          <p:nvPr>
            <p:ph idx="1"/>
          </p:nvPr>
        </p:nvSpPr>
        <p:spPr>
          <a:xfrm>
            <a:off x="457200" y="1785926"/>
            <a:ext cx="8229600" cy="4538674"/>
          </a:xfrm>
          <a:solidFill>
            <a:schemeClr val="accent1">
              <a:lumMod val="20000"/>
              <a:lumOff val="80000"/>
            </a:schemeClr>
          </a:solidFill>
        </p:spPr>
        <p:txBody>
          <a:bodyPr/>
          <a:lstStyle/>
          <a:p>
            <a:pPr>
              <a:lnSpc>
                <a:spcPct val="150000"/>
              </a:lnSpc>
            </a:pPr>
            <a:r>
              <a:rPr lang="ar-IQ" dirty="0" smtClean="0"/>
              <a:t>ويحدث عدة مرات في اثناء تطبيق برنامج ما او تجربة بقصد تطوير هذا البرنامج او تلك التجربة . ويفيد هذا النوع في اكتشاف الايجابيات وتدعيمها وتحديد السلبيات ومعالجتها مما يجعل البرنامج التربوي المقوم في حالة تطويرمستمرة .</a:t>
            </a:r>
            <a:endParaRPr lang="en-US" dirty="0" smtClean="0"/>
          </a:p>
          <a:p>
            <a:endParaRPr lang="ar-IQ" dirty="0"/>
          </a:p>
        </p:txBody>
      </p:sp>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4400" b="1" dirty="0" smtClean="0"/>
              <a:t>3- التقويم النهائي :- </a:t>
            </a:r>
            <a:endParaRPr lang="ar-IQ" sz="4400" dirty="0"/>
          </a:p>
        </p:txBody>
      </p:sp>
      <p:sp>
        <p:nvSpPr>
          <p:cNvPr id="3" name="Content Placeholder 2"/>
          <p:cNvSpPr>
            <a:spLocks noGrp="1"/>
          </p:cNvSpPr>
          <p:nvPr>
            <p:ph idx="1"/>
          </p:nvPr>
        </p:nvSpPr>
        <p:spPr>
          <a:xfrm>
            <a:off x="457200" y="1571612"/>
            <a:ext cx="8229600" cy="4752988"/>
          </a:xfrm>
          <a:solidFill>
            <a:schemeClr val="accent1">
              <a:lumMod val="20000"/>
              <a:lumOff val="80000"/>
            </a:schemeClr>
          </a:solidFill>
        </p:spPr>
        <p:txBody>
          <a:bodyPr/>
          <a:lstStyle/>
          <a:p>
            <a:r>
              <a:rPr lang="ar-IQ" dirty="0" smtClean="0"/>
              <a:t>ويتم في نهاية تنفيذ البرنامج كله او في نهاية المدة المحددة (كأن تكون فصلاً او عاماً دراسياً</a:t>
            </a:r>
            <a:r>
              <a:rPr lang="ar-IQ" b="1" dirty="0" smtClean="0"/>
              <a:t> ).</a:t>
            </a:r>
            <a:endParaRPr lang="en-US" dirty="0" smtClean="0"/>
          </a:p>
          <a:p>
            <a:r>
              <a:rPr lang="ar-IQ" dirty="0" smtClean="0"/>
              <a:t>ويمتاز بأنه يعكس تحصيل الطلبة بمقارنة كل منهم بالاخر.</a:t>
            </a:r>
            <a:endParaRPr lang="en-US" dirty="0" smtClean="0"/>
          </a:p>
          <a:p>
            <a:r>
              <a:rPr lang="ar-IQ" dirty="0" smtClean="0"/>
              <a:t>ومن اهم خصائصه ان الاحكام التقويمية فيه تتناول الطالب والمدرس والمنهج او البرنامج في ضوء مدى فاعلية العملية التعليمية بعد الانتهاء منها بالفعل .</a:t>
            </a:r>
            <a:endParaRPr lang="en-US" dirty="0" smtClean="0"/>
          </a:p>
          <a:p>
            <a:endParaRPr lang="ar-IQ"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4400" b="1" dirty="0" smtClean="0"/>
              <a:t>4- التقويم التتبعي:- </a:t>
            </a:r>
            <a:endParaRPr lang="ar-IQ" sz="4400" dirty="0"/>
          </a:p>
        </p:txBody>
      </p:sp>
      <p:sp>
        <p:nvSpPr>
          <p:cNvPr id="3" name="Content Placeholder 2"/>
          <p:cNvSpPr>
            <a:spLocks noGrp="1"/>
          </p:cNvSpPr>
          <p:nvPr>
            <p:ph idx="1"/>
          </p:nvPr>
        </p:nvSpPr>
        <p:spPr>
          <a:solidFill>
            <a:schemeClr val="accent1">
              <a:lumMod val="20000"/>
              <a:lumOff val="80000"/>
            </a:schemeClr>
          </a:solidFill>
        </p:spPr>
        <p:txBody>
          <a:bodyPr/>
          <a:lstStyle/>
          <a:p>
            <a:pPr>
              <a:lnSpc>
                <a:spcPct val="150000"/>
              </a:lnSpc>
            </a:pPr>
            <a:r>
              <a:rPr lang="ar-IQ" dirty="0" smtClean="0"/>
              <a:t>يطلق على نوع التقويم الذي يتتبع تقويم للبرنامج او المنهج عبر مراحل مختلفة، ويأتي مع التقويم النهائي لغرض معرفة مستوى الكفاية التي يصل اليها النتعلم ، لذا يطلق عليه اسم التقويم التتبعي المستمر لتناوله عمليات النظام التعليمي المختلفة.</a:t>
            </a:r>
            <a:endParaRPr lang="en-US" dirty="0" smtClean="0"/>
          </a:p>
          <a:p>
            <a:endParaRPr lang="ar-IQ"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2286016"/>
          </a:xfrm>
          <a:solidFill>
            <a:schemeClr val="accent3">
              <a:lumMod val="20000"/>
              <a:lumOff val="80000"/>
            </a:schemeClr>
          </a:solidFill>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انتهى الدَرسْ</a:t>
            </a:r>
            <a:b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شُكراً لأطلاعكُمْ </a:t>
            </a:r>
            <a:endParaRPr lang="ar-IQ"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57200" y="3571876"/>
            <a:ext cx="8186766" cy="1857388"/>
          </a:xfrm>
          <a:solidFill>
            <a:schemeClr val="bg2"/>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ar-IQ"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نشاط فردي</a:t>
            </a:r>
          </a:p>
          <a:p>
            <a:pPr algn="ctr">
              <a:buNone/>
            </a:pPr>
            <a:r>
              <a:rPr lang="ar-IQ"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كم نوع من التقويم يمكن اجرائها خلال درس الرياضيات؟</a:t>
            </a:r>
            <a:endParaRPr lang="en-US"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r16.imgfast.net/users/1613/56/96/73/smiles/547545.gif"/>
          <p:cNvPicPr>
            <a:picLocks noGrp="1"/>
          </p:cNvPicPr>
          <p:nvPr>
            <p:ph idx="1"/>
          </p:nvPr>
        </p:nvPicPr>
        <p:blipFill>
          <a:blip r:embed="rId2"/>
          <a:srcRect/>
          <a:stretch>
            <a:fillRect/>
          </a:stretch>
        </p:blipFill>
        <p:spPr bwMode="auto">
          <a:xfrm>
            <a:off x="214282" y="214290"/>
            <a:ext cx="8643998" cy="642942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367722"/>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IQ" b="1" dirty="0" smtClean="0">
                <a:ln/>
                <a:solidFill>
                  <a:schemeClr val="accent3"/>
                </a:solidFill>
              </a:rPr>
              <a:t>الدرس الحالي</a:t>
            </a:r>
            <a:endParaRPr lang="ar-IQ" b="1" dirty="0">
              <a:ln/>
              <a:solidFill>
                <a:schemeClr val="accent3"/>
              </a:solidFill>
            </a:endParaRPr>
          </a:p>
        </p:txBody>
      </p:sp>
      <p:sp>
        <p:nvSpPr>
          <p:cNvPr id="3" name="Content Placeholder 2"/>
          <p:cNvSpPr>
            <a:spLocks noGrp="1"/>
          </p:cNvSpPr>
          <p:nvPr>
            <p:ph idx="1"/>
          </p:nvPr>
        </p:nvSpPr>
        <p:spPr>
          <a:xfrm>
            <a:off x="457200" y="3643314"/>
            <a:ext cx="8229600" cy="2681286"/>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ar-IQ"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الادارة المدرسية</a:t>
            </a:r>
            <a:endParaRPr lang="ar-IQ"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ar-IQ" sz="4400" dirty="0" smtClean="0">
                <a:solidFill>
                  <a:schemeClr val="tx2">
                    <a:lumMod val="75000"/>
                  </a:schemeClr>
                </a:solidFill>
              </a:rPr>
              <a:t>ألأدارة ألمدرسية</a:t>
            </a:r>
            <a:endParaRPr lang="ar-IQ" sz="4400" dirty="0">
              <a:solidFill>
                <a:schemeClr val="tx2">
                  <a:lumMod val="75000"/>
                </a:schemeClr>
              </a:solidFill>
            </a:endParaRPr>
          </a:p>
        </p:txBody>
      </p:sp>
      <p:sp>
        <p:nvSpPr>
          <p:cNvPr id="3" name="Content Placeholder 2"/>
          <p:cNvSpPr>
            <a:spLocks noGrp="1"/>
          </p:cNvSpPr>
          <p:nvPr>
            <p:ph idx="1"/>
          </p:nvPr>
        </p:nvSpPr>
        <p:spPr>
          <a:xfrm>
            <a:off x="457200" y="1500174"/>
            <a:ext cx="8229600" cy="5072098"/>
          </a:xfrm>
          <a:solidFill>
            <a:schemeClr val="accent5">
              <a:lumMod val="20000"/>
              <a:lumOff val="80000"/>
            </a:schemeClr>
          </a:solidFill>
        </p:spPr>
        <p:txBody>
          <a:bodyPr/>
          <a:lstStyle/>
          <a:p>
            <a:pPr>
              <a:lnSpc>
                <a:spcPct val="150000"/>
              </a:lnSpc>
            </a:pPr>
            <a:r>
              <a:rPr lang="ar-IQ" dirty="0" smtClean="0"/>
              <a:t> تعد الادارة المدرسية جزءآ من الادارة التربوية .</a:t>
            </a:r>
          </a:p>
          <a:p>
            <a:pPr>
              <a:lnSpc>
                <a:spcPct val="150000"/>
              </a:lnSpc>
            </a:pPr>
            <a:r>
              <a:rPr lang="ar-IQ" dirty="0" smtClean="0"/>
              <a:t>وتشتق أسسها ومبادئها من ميدان الادارة العامة وتحتفظ بخصوصيتها في مجال التربية والتعليم .</a:t>
            </a:r>
          </a:p>
          <a:p>
            <a:pPr>
              <a:lnSpc>
                <a:spcPct val="150000"/>
              </a:lnSpc>
            </a:pPr>
            <a:r>
              <a:rPr lang="ar-IQ" dirty="0" smtClean="0"/>
              <a:t> ويتحدد مستواها الاجرائي بأنه على المستوى المدرسة , وهذا المستوى هو الذي يعمل على تحقيق الاهداف التربوية , وتنفيذ البرامج والمشروعات التي تم التخطيط لها من قبل المستويات العليا .</a:t>
            </a: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58204" cy="642942"/>
          </a:xfrm>
        </p:spPr>
        <p:txBody>
          <a:bodyPr>
            <a:noAutofit/>
          </a:bodyPr>
          <a:lstStyle/>
          <a:p>
            <a:pPr algn="r"/>
            <a:r>
              <a:rPr lang="ar-IQ" sz="3600" b="1" dirty="0" smtClean="0">
                <a:solidFill>
                  <a:srgbClr val="FF0000"/>
                </a:solidFill>
              </a:rPr>
              <a:t>وظائف  الادارة التربوية</a:t>
            </a:r>
            <a:endParaRPr lang="en-US" sz="3600" dirty="0">
              <a:solidFill>
                <a:srgbClr val="FF0000"/>
              </a:solidFill>
            </a:endParaRPr>
          </a:p>
        </p:txBody>
      </p:sp>
      <p:sp>
        <p:nvSpPr>
          <p:cNvPr id="3" name="Content Placeholder 2"/>
          <p:cNvSpPr>
            <a:spLocks noGrp="1"/>
          </p:cNvSpPr>
          <p:nvPr>
            <p:ph idx="1"/>
          </p:nvPr>
        </p:nvSpPr>
        <p:spPr>
          <a:xfrm>
            <a:off x="457200" y="1428736"/>
            <a:ext cx="8229600" cy="4895864"/>
          </a:xfrm>
        </p:spPr>
        <p:txBody>
          <a:bodyPr/>
          <a:lstStyle/>
          <a:p>
            <a:r>
              <a:rPr lang="ar-IQ" dirty="0" smtClean="0"/>
              <a:t>اولا : التخطيط </a:t>
            </a:r>
          </a:p>
          <a:p>
            <a:r>
              <a:rPr lang="ar-IQ" dirty="0" smtClean="0"/>
              <a:t>ثانيا : التنظيم </a:t>
            </a:r>
          </a:p>
          <a:p>
            <a:r>
              <a:rPr lang="ar-IQ" dirty="0" smtClean="0"/>
              <a:t>ثالثا : التوجيه </a:t>
            </a:r>
          </a:p>
          <a:p>
            <a:r>
              <a:rPr lang="ar-IQ" dirty="0" smtClean="0"/>
              <a:t>رابعا : الاشراف </a:t>
            </a:r>
          </a:p>
          <a:p>
            <a:r>
              <a:rPr lang="ar-IQ" dirty="0" smtClean="0"/>
              <a:t>خامسا : التقويم</a:t>
            </a:r>
          </a:p>
          <a:p>
            <a:pPr>
              <a:buNone/>
            </a:pPr>
            <a:r>
              <a:rPr lang="ar-IQ" dirty="0" smtClean="0"/>
              <a:t> </a:t>
            </a:r>
            <a:endParaRPr lang="ar-IQ" dirty="0"/>
          </a:p>
        </p:txBody>
      </p:sp>
      <p:graphicFrame>
        <p:nvGraphicFramePr>
          <p:cNvPr id="5" name="Diagram 4"/>
          <p:cNvGraphicFramePr/>
          <p:nvPr/>
        </p:nvGraphicFramePr>
        <p:xfrm>
          <a:off x="285720" y="1000108"/>
          <a:ext cx="631031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bg2">
              <a:lumMod val="90000"/>
            </a:schemeClr>
          </a:solidFill>
        </p:spPr>
        <p:txBody>
          <a:bodyPr>
            <a:noAutofit/>
          </a:bodyPr>
          <a:lstStyle/>
          <a:p>
            <a:pPr algn="r"/>
            <a:r>
              <a:rPr lang="ar-IQ" sz="4000" b="1" dirty="0" smtClean="0"/>
              <a:t>مفهوم الادارة المدرسية :- </a:t>
            </a:r>
            <a:endParaRPr lang="ar-IQ" sz="4000" dirty="0"/>
          </a:p>
        </p:txBody>
      </p:sp>
      <p:sp>
        <p:nvSpPr>
          <p:cNvPr id="3" name="Content Placeholder 2"/>
          <p:cNvSpPr>
            <a:spLocks noGrp="1"/>
          </p:cNvSpPr>
          <p:nvPr>
            <p:ph idx="1"/>
          </p:nvPr>
        </p:nvSpPr>
        <p:spPr>
          <a:xfrm>
            <a:off x="457200" y="2214554"/>
            <a:ext cx="8229600" cy="4429156"/>
          </a:xfrm>
          <a:solidFill>
            <a:schemeClr val="bg2"/>
          </a:solidFill>
        </p:spPr>
        <p:txBody>
          <a:bodyPr>
            <a:normAutofit/>
          </a:bodyPr>
          <a:lstStyle/>
          <a:p>
            <a:pPr algn="just"/>
            <a:r>
              <a:rPr lang="ar-IQ" sz="3200" dirty="0" smtClean="0">
                <a:solidFill>
                  <a:schemeClr val="tx2">
                    <a:lumMod val="75000"/>
                  </a:schemeClr>
                </a:solidFill>
              </a:rPr>
              <a:t>مجموعة من العمليات التنفيذية والفنية </a:t>
            </a:r>
            <a:r>
              <a:rPr lang="ar-IQ" sz="3200" dirty="0" smtClean="0"/>
              <a:t>التي يتم تنفيذها عن طريق العمل الانساني </a:t>
            </a:r>
            <a:r>
              <a:rPr lang="ar-IQ" sz="3200" dirty="0" smtClean="0">
                <a:solidFill>
                  <a:schemeClr val="tx2">
                    <a:lumMod val="75000"/>
                  </a:schemeClr>
                </a:solidFill>
              </a:rPr>
              <a:t>الجماعي التعاوني </a:t>
            </a:r>
            <a:r>
              <a:rPr lang="ar-IQ" sz="3200" dirty="0" smtClean="0"/>
              <a:t>بقصد توفير </a:t>
            </a:r>
            <a:r>
              <a:rPr lang="ar-IQ" sz="3200" dirty="0" smtClean="0">
                <a:solidFill>
                  <a:schemeClr val="tx2">
                    <a:lumMod val="75000"/>
                  </a:schemeClr>
                </a:solidFill>
              </a:rPr>
              <a:t>المناخ الفكري و النفسي والمادي </a:t>
            </a:r>
            <a:r>
              <a:rPr lang="ar-IQ" sz="3200" dirty="0" smtClean="0"/>
              <a:t>الذي يساعد في حفز الهمم وبعث الرغبة في العمل النشط المنظم : فرديا كان أم جماعيا من أجل </a:t>
            </a:r>
            <a:r>
              <a:rPr lang="ar-IQ" sz="3200" dirty="0" smtClean="0">
                <a:solidFill>
                  <a:schemeClr val="tx2">
                    <a:lumMod val="75000"/>
                  </a:schemeClr>
                </a:solidFill>
              </a:rPr>
              <a:t>حل المشكلات </a:t>
            </a:r>
            <a:r>
              <a:rPr lang="ar-IQ" sz="3200" dirty="0" smtClean="0"/>
              <a:t>وتذليل الصعاب </a:t>
            </a:r>
            <a:r>
              <a:rPr lang="ar-IQ" sz="3200" dirty="0" smtClean="0">
                <a:solidFill>
                  <a:schemeClr val="tx2">
                    <a:lumMod val="75000"/>
                  </a:schemeClr>
                </a:solidFill>
              </a:rPr>
              <a:t>حتى تتحقق أهداف المدرسة التربوية والاجتماعية </a:t>
            </a:r>
            <a:r>
              <a:rPr lang="ar-IQ" sz="3200" dirty="0" smtClean="0"/>
              <a:t>كما ينشدها المجتمع. </a:t>
            </a:r>
          </a:p>
          <a:p>
            <a:pPr algn="just">
              <a:buNone/>
            </a:pPr>
            <a:endParaRPr lang="ar-IQ" dirty="0" smtClean="0"/>
          </a:p>
          <a:p>
            <a:pPr algn="just">
              <a:buNone/>
            </a:pPr>
            <a:endParaRPr lang="en-US" dirty="0" smtClean="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142984"/>
            <a:ext cx="8229600" cy="2357454"/>
          </a:xfrm>
          <a:solidFill>
            <a:schemeClr val="accent4">
              <a:lumMod val="20000"/>
              <a:lumOff val="80000"/>
            </a:schemeClr>
          </a:solidFill>
        </p:spPr>
        <p:txBody>
          <a:bodyPr>
            <a:noAutofit/>
          </a:bodyPr>
          <a:lstStyle/>
          <a:p>
            <a:pPr algn="just"/>
            <a:r>
              <a:rPr lang="ar-IQ" sz="3600" dirty="0" smtClean="0">
                <a:solidFill>
                  <a:schemeClr val="tx2">
                    <a:lumMod val="75000"/>
                  </a:schemeClr>
                </a:solidFill>
              </a:rPr>
              <a:t>* </a:t>
            </a:r>
            <a:r>
              <a:rPr lang="ar-IQ" sz="4000" dirty="0" smtClean="0">
                <a:solidFill>
                  <a:schemeClr val="tx2">
                    <a:lumMod val="75000"/>
                  </a:schemeClr>
                </a:solidFill>
              </a:rPr>
              <a:t>جهود مُنسقة </a:t>
            </a:r>
            <a:r>
              <a:rPr lang="ar-IQ" sz="4000" dirty="0" smtClean="0"/>
              <a:t>يقوم بها </a:t>
            </a:r>
            <a:r>
              <a:rPr lang="ar-IQ" sz="4000" dirty="0" smtClean="0">
                <a:solidFill>
                  <a:schemeClr val="tx2">
                    <a:lumMod val="75000"/>
                  </a:schemeClr>
                </a:solidFill>
              </a:rPr>
              <a:t>فريق من العاملين </a:t>
            </a:r>
            <a:r>
              <a:rPr lang="ar-IQ" sz="4000" dirty="0" smtClean="0"/>
              <a:t>في </a:t>
            </a:r>
            <a:r>
              <a:rPr lang="ar-IQ" sz="4000" dirty="0" smtClean="0">
                <a:solidFill>
                  <a:schemeClr val="tx2">
                    <a:lumMod val="75000"/>
                  </a:schemeClr>
                </a:solidFill>
              </a:rPr>
              <a:t>الحقل التعليمي(المدرسة) </a:t>
            </a:r>
            <a:r>
              <a:rPr lang="ar-IQ" sz="4000" dirty="0" smtClean="0"/>
              <a:t>اداريين وفنيين ،بغية </a:t>
            </a:r>
            <a:r>
              <a:rPr lang="ar-IQ" sz="4000" dirty="0" smtClean="0">
                <a:solidFill>
                  <a:schemeClr val="tx2">
                    <a:lumMod val="75000"/>
                  </a:schemeClr>
                </a:solidFill>
              </a:rPr>
              <a:t>تحقيق الاهداف التربوية داخل المدرسة </a:t>
            </a:r>
            <a:r>
              <a:rPr lang="ar-IQ" sz="4000" dirty="0" smtClean="0"/>
              <a:t>تحقيقا فاعلا</a:t>
            </a:r>
            <a:r>
              <a:rPr lang="ar-IQ" sz="3600" dirty="0" smtClean="0"/>
              <a:t>.	</a:t>
            </a:r>
            <a:br>
              <a:rPr lang="ar-IQ" sz="3600" dirty="0" smtClean="0"/>
            </a:br>
            <a:endParaRPr lang="ar-IQ" sz="3600" dirty="0"/>
          </a:p>
        </p:txBody>
      </p:sp>
      <p:sp>
        <p:nvSpPr>
          <p:cNvPr id="3" name="Content Placeholder 2"/>
          <p:cNvSpPr>
            <a:spLocks noGrp="1"/>
          </p:cNvSpPr>
          <p:nvPr>
            <p:ph idx="1"/>
          </p:nvPr>
        </p:nvSpPr>
        <p:spPr>
          <a:xfrm>
            <a:off x="457200" y="3571876"/>
            <a:ext cx="8229600" cy="2752724"/>
          </a:xfrm>
          <a:solidFill>
            <a:schemeClr val="accent1">
              <a:lumMod val="20000"/>
              <a:lumOff val="80000"/>
            </a:schemeClr>
          </a:solidFill>
        </p:spPr>
        <p:txBody>
          <a:bodyPr/>
          <a:lstStyle/>
          <a:p>
            <a:pPr algn="ctr"/>
            <a:r>
              <a:rPr lang="ar-IQ" sz="3200" dirty="0" smtClean="0"/>
              <a:t>كل </a:t>
            </a:r>
            <a:r>
              <a:rPr lang="ar-IQ" sz="3200" dirty="0" smtClean="0">
                <a:solidFill>
                  <a:schemeClr val="tx2">
                    <a:lumMod val="75000"/>
                  </a:schemeClr>
                </a:solidFill>
              </a:rPr>
              <a:t>نشاط</a:t>
            </a:r>
            <a:r>
              <a:rPr lang="ar-IQ" sz="3200" dirty="0" smtClean="0"/>
              <a:t> تتحقق من ورائه </a:t>
            </a:r>
            <a:r>
              <a:rPr lang="ar-IQ" sz="3200" dirty="0" smtClean="0">
                <a:solidFill>
                  <a:schemeClr val="tx2">
                    <a:lumMod val="75000"/>
                  </a:schemeClr>
                </a:solidFill>
              </a:rPr>
              <a:t>الاغراض التربوية </a:t>
            </a:r>
            <a:r>
              <a:rPr lang="ar-IQ" sz="3200" dirty="0" smtClean="0"/>
              <a:t>تحقيقا فاعلاً يقوم </a:t>
            </a:r>
            <a:r>
              <a:rPr lang="ar-IQ" sz="3200" dirty="0" smtClean="0">
                <a:solidFill>
                  <a:schemeClr val="tx2">
                    <a:lumMod val="75000"/>
                  </a:schemeClr>
                </a:solidFill>
              </a:rPr>
              <a:t>بتنسيق وتوجيه الخبرات المدرسية والتربوية </a:t>
            </a:r>
            <a:r>
              <a:rPr lang="ar-IQ" sz="3200" dirty="0" smtClean="0"/>
              <a:t>،وفق نماذج مختارة ومحددة من قبل هيئات عليا ،او هيئات داخل الادارة المدرسية. </a:t>
            </a:r>
          </a:p>
          <a:p>
            <a:endParaRPr lang="ar-IQ"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a:solidFill>
            <a:schemeClr val="bg2"/>
          </a:solidFill>
        </p:spPr>
        <p:txBody>
          <a:bodyPr/>
          <a:lstStyle/>
          <a:p>
            <a:r>
              <a:rPr lang="ar-IQ" dirty="0" smtClean="0"/>
              <a:t>حصيلة</a:t>
            </a:r>
            <a:r>
              <a:rPr lang="ar-IQ" dirty="0" smtClean="0">
                <a:solidFill>
                  <a:schemeClr val="tx2">
                    <a:lumMod val="75000"/>
                  </a:schemeClr>
                </a:solidFill>
              </a:rPr>
              <a:t> العمليات </a:t>
            </a:r>
            <a:r>
              <a:rPr lang="ar-IQ" dirty="0" smtClean="0"/>
              <a:t>التي يتم بواسطتها وضع </a:t>
            </a:r>
            <a:r>
              <a:rPr lang="ar-IQ" dirty="0" smtClean="0">
                <a:solidFill>
                  <a:schemeClr val="tx2">
                    <a:lumMod val="75000"/>
                  </a:schemeClr>
                </a:solidFill>
              </a:rPr>
              <a:t>الامكانيات البشرية والمادية </a:t>
            </a:r>
            <a:r>
              <a:rPr lang="ar-IQ" dirty="0" smtClean="0"/>
              <a:t>في خدمة اهداف عمل من الاعمال ،</a:t>
            </a:r>
            <a:r>
              <a:rPr lang="ar-IQ" dirty="0" smtClean="0">
                <a:solidFill>
                  <a:schemeClr val="tx2">
                    <a:lumMod val="75000"/>
                  </a:schemeClr>
                </a:solidFill>
              </a:rPr>
              <a:t>والادارة</a:t>
            </a:r>
            <a:r>
              <a:rPr lang="ar-IQ" dirty="0" smtClean="0"/>
              <a:t> تؤدي وضيفتها من خلال التأثير في </a:t>
            </a:r>
            <a:r>
              <a:rPr lang="ar-IQ" dirty="0" smtClean="0">
                <a:solidFill>
                  <a:schemeClr val="tx2">
                    <a:lumMod val="75000"/>
                  </a:schemeClr>
                </a:solidFill>
              </a:rPr>
              <a:t>سلوك الفرد</a:t>
            </a:r>
            <a:r>
              <a:rPr lang="ar-IQ" dirty="0" smtClean="0"/>
              <a:t>.</a:t>
            </a:r>
          </a:p>
          <a:p>
            <a:pPr>
              <a:buNone/>
            </a:pPr>
            <a:endParaRPr lang="ar-IQ" dirty="0" smtClean="0"/>
          </a:p>
          <a:p>
            <a:r>
              <a:rPr lang="ar-IQ" dirty="0" smtClean="0"/>
              <a:t>ويمكن استخلاص تعريف شامل للأدارة المدرسية من خلال التعريفات السابقة بأنها : </a:t>
            </a:r>
            <a:r>
              <a:rPr lang="ar-IQ" b="1" dirty="0" smtClean="0">
                <a:solidFill>
                  <a:schemeClr val="tx2">
                    <a:lumMod val="75000"/>
                  </a:schemeClr>
                </a:solidFill>
              </a:rPr>
              <a:t>مجموعة عمليات (تخطيط , تنسيق , توجيه ) وظيفية تتفاعل بايجابية ضمن مناخ مناسب داخل المدرسة وخارجها وفقا لسياسة عامة تصنعها الدولة بما يتفق وأهداف المجتمع والدولة </a:t>
            </a:r>
            <a:r>
              <a:rPr lang="ar-IQ" dirty="0" smtClean="0"/>
              <a:t>.</a:t>
            </a:r>
            <a:endParaRPr lang="en-US" dirty="0" smtClean="0"/>
          </a:p>
          <a:p>
            <a:endParaRPr lang="ar-IQ"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4088"/>
            <a:ext cx="8572560" cy="724648"/>
          </a:xfrm>
          <a:solidFill>
            <a:schemeClr val="bg2">
              <a:lumMod val="90000"/>
            </a:schemeClr>
          </a:solidFill>
        </p:spPr>
        <p:txBody>
          <a:bodyPr>
            <a:noAutofit/>
          </a:bodyPr>
          <a:lstStyle/>
          <a:p>
            <a:pPr algn="r"/>
            <a:r>
              <a:rPr lang="ar-IQ" sz="3600" b="1" dirty="0" smtClean="0">
                <a:solidFill>
                  <a:schemeClr val="tx1"/>
                </a:solidFill>
              </a:rPr>
              <a:t>مقارنة بين مفهوم </a:t>
            </a:r>
            <a:r>
              <a:rPr lang="ar-IQ" sz="3600" b="1" u="sng" dirty="0" smtClean="0">
                <a:solidFill>
                  <a:srgbClr val="FF0000"/>
                </a:solidFill>
              </a:rPr>
              <a:t>الادارة التربوية </a:t>
            </a:r>
            <a:r>
              <a:rPr lang="ar-IQ" sz="3600" b="1" dirty="0" smtClean="0"/>
              <a:t>و</a:t>
            </a:r>
            <a:r>
              <a:rPr lang="ar-IQ" sz="3600" b="1" u="sng" dirty="0" smtClean="0">
                <a:solidFill>
                  <a:srgbClr val="00B050"/>
                </a:solidFill>
              </a:rPr>
              <a:t>الادارة التعليمية </a:t>
            </a:r>
            <a:r>
              <a:rPr lang="ar-IQ" sz="3600" b="1" dirty="0" smtClean="0"/>
              <a:t>و</a:t>
            </a:r>
            <a:r>
              <a:rPr lang="ar-IQ" sz="3600" b="1" u="sng" dirty="0" smtClean="0">
                <a:solidFill>
                  <a:srgbClr val="00B0F0"/>
                </a:solidFill>
              </a:rPr>
              <a:t>الادارة المدرسية </a:t>
            </a:r>
            <a:r>
              <a:rPr lang="ar-IQ" sz="3600" b="1" dirty="0" smtClean="0"/>
              <a:t>:</a:t>
            </a:r>
            <a:endParaRPr lang="ar-IQ" sz="3600" dirty="0"/>
          </a:p>
        </p:txBody>
      </p:sp>
      <p:sp>
        <p:nvSpPr>
          <p:cNvPr id="3" name="Content Placeholder 2"/>
          <p:cNvSpPr>
            <a:spLocks noGrp="1"/>
          </p:cNvSpPr>
          <p:nvPr>
            <p:ph idx="1"/>
          </p:nvPr>
        </p:nvSpPr>
        <p:spPr>
          <a:xfrm>
            <a:off x="285720" y="1500174"/>
            <a:ext cx="8643998" cy="5000660"/>
          </a:xfrm>
          <a:solidFill>
            <a:schemeClr val="accent5">
              <a:lumMod val="20000"/>
              <a:lumOff val="80000"/>
            </a:schemeClr>
          </a:solidFill>
        </p:spPr>
        <p:txBody>
          <a:bodyPr/>
          <a:lstStyle/>
          <a:p>
            <a:pPr algn="just"/>
            <a:r>
              <a:rPr lang="ar-IQ" dirty="0" smtClean="0"/>
              <a:t>ان هذه المفاهيم الثلاثة قد شاع استخدامها في الكتب والمؤلفات التي تتناول موضوع </a:t>
            </a:r>
            <a:r>
              <a:rPr lang="ar-IQ" b="1" dirty="0" smtClean="0"/>
              <a:t>الادارة في ميدان التعليم </a:t>
            </a:r>
            <a:r>
              <a:rPr lang="ar-IQ" dirty="0" smtClean="0"/>
              <a:t>, وقد تستخدم احيانا على أنها تعني شيئا واحدا .</a:t>
            </a:r>
          </a:p>
          <a:p>
            <a:pPr algn="just"/>
            <a:r>
              <a:rPr lang="ar-IQ" dirty="0" smtClean="0"/>
              <a:t>ويبدو أن الخلط في هذه التعريفات يرجع الى النقل عن المصطلح الاجنبي – </a:t>
            </a:r>
            <a:r>
              <a:rPr lang="en-US" dirty="0" smtClean="0">
                <a:solidFill>
                  <a:srgbClr val="FF0000"/>
                </a:solidFill>
              </a:rPr>
              <a:t>Education</a:t>
            </a:r>
            <a:r>
              <a:rPr lang="ar-IQ" dirty="0" smtClean="0"/>
              <a:t>– الذي تُرجم الى العربية بمعنى (</a:t>
            </a:r>
            <a:r>
              <a:rPr lang="ar-IQ" dirty="0" smtClean="0">
                <a:solidFill>
                  <a:srgbClr val="FF0000"/>
                </a:solidFill>
              </a:rPr>
              <a:t>التربية</a:t>
            </a:r>
            <a:r>
              <a:rPr lang="ar-IQ" dirty="0" smtClean="0"/>
              <a:t> ) أحيانا و(</a:t>
            </a:r>
            <a:r>
              <a:rPr lang="ar-IQ" dirty="0" smtClean="0">
                <a:solidFill>
                  <a:srgbClr val="00B050"/>
                </a:solidFill>
              </a:rPr>
              <a:t>التعليم</a:t>
            </a:r>
            <a:r>
              <a:rPr lang="ar-IQ" dirty="0" smtClean="0"/>
              <a:t> )أحيانا إخرى .</a:t>
            </a:r>
          </a:p>
          <a:p>
            <a:pPr algn="just"/>
            <a:r>
              <a:rPr lang="ar-IQ" dirty="0" smtClean="0"/>
              <a:t>وقد انعكس ذلك الى ترجمة المصطلح </a:t>
            </a:r>
            <a:r>
              <a:rPr lang="en-US" dirty="0" smtClean="0"/>
              <a:t> </a:t>
            </a:r>
            <a:r>
              <a:rPr lang="en-US" dirty="0" err="1" smtClean="0"/>
              <a:t>Administrastion</a:t>
            </a:r>
            <a:r>
              <a:rPr lang="en-US" dirty="0" smtClean="0"/>
              <a:t> Education </a:t>
            </a:r>
            <a:endParaRPr lang="ar-IQ" dirty="0" smtClean="0"/>
          </a:p>
          <a:p>
            <a:pPr algn="just">
              <a:buNone/>
            </a:pPr>
            <a:r>
              <a:rPr lang="ar-IQ" dirty="0" smtClean="0"/>
              <a:t>   الى </a:t>
            </a:r>
            <a:r>
              <a:rPr lang="ar-IQ" b="1" dirty="0" smtClean="0">
                <a:solidFill>
                  <a:srgbClr val="FF0000"/>
                </a:solidFill>
              </a:rPr>
              <a:t>الادارة التربوية  </a:t>
            </a:r>
            <a:r>
              <a:rPr lang="ar-IQ" dirty="0" smtClean="0"/>
              <a:t>تارةً </a:t>
            </a:r>
            <a:r>
              <a:rPr lang="ar-IQ" b="1" dirty="0" smtClean="0">
                <a:solidFill>
                  <a:srgbClr val="00B050"/>
                </a:solidFill>
              </a:rPr>
              <a:t>والادارة التعليمية </a:t>
            </a:r>
            <a:r>
              <a:rPr lang="ar-IQ" dirty="0" smtClean="0"/>
              <a:t>تارةً إخرى على انهما يعنيان شيأً واحداً ،وهذا صحيح.  </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715436" cy="6000768"/>
          </a:xfrm>
          <a:solidFill>
            <a:schemeClr val="accent4">
              <a:lumMod val="20000"/>
              <a:lumOff val="80000"/>
            </a:schemeClr>
          </a:solidFill>
        </p:spPr>
        <p:txBody>
          <a:bodyPr/>
          <a:lstStyle/>
          <a:p>
            <a:pPr>
              <a:buNone/>
            </a:pPr>
            <a:r>
              <a:rPr lang="ar-IQ" dirty="0" smtClean="0"/>
              <a:t>                                    </a:t>
            </a:r>
            <a:r>
              <a:rPr lang="ar-IQ"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الادارة الشاملة</a:t>
            </a:r>
            <a:endParaRPr lang="ar-IQ" b="1" dirty="0"/>
          </a:p>
        </p:txBody>
      </p:sp>
      <p:sp>
        <p:nvSpPr>
          <p:cNvPr id="5" name="Oval 4"/>
          <p:cNvSpPr/>
          <p:nvPr/>
        </p:nvSpPr>
        <p:spPr>
          <a:xfrm>
            <a:off x="3000364" y="2714620"/>
            <a:ext cx="1643074" cy="91440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التعليم </a:t>
            </a:r>
            <a:endParaRPr lang="ar-IQ" dirty="0"/>
          </a:p>
        </p:txBody>
      </p:sp>
      <p:grpSp>
        <p:nvGrpSpPr>
          <p:cNvPr id="17" name="Group 16"/>
          <p:cNvGrpSpPr/>
          <p:nvPr/>
        </p:nvGrpSpPr>
        <p:grpSpPr>
          <a:xfrm>
            <a:off x="857224" y="1161137"/>
            <a:ext cx="6800418" cy="5696863"/>
            <a:chOff x="1160780" y="1177011"/>
            <a:chExt cx="6800418" cy="5696863"/>
          </a:xfrm>
        </p:grpSpPr>
        <p:sp>
          <p:nvSpPr>
            <p:cNvPr id="4" name="Oval 3"/>
            <p:cNvSpPr/>
            <p:nvPr/>
          </p:nvSpPr>
          <p:spPr>
            <a:xfrm>
              <a:off x="2000232" y="1319887"/>
              <a:ext cx="5518530" cy="5109509"/>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IQ" dirty="0"/>
            </a:p>
          </p:txBody>
        </p:sp>
        <p:sp>
          <p:nvSpPr>
            <p:cNvPr id="7" name="Oval 6"/>
            <p:cNvSpPr/>
            <p:nvPr/>
          </p:nvSpPr>
          <p:spPr>
            <a:xfrm>
              <a:off x="4857752" y="1785926"/>
              <a:ext cx="2286016" cy="227172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solidFill>
                </a:rPr>
                <a:t>الادارة التربوية</a:t>
              </a:r>
              <a:endParaRPr lang="ar-IQ" sz="2400" dirty="0">
                <a:solidFill>
                  <a:schemeClr val="tx1"/>
                </a:solidFill>
              </a:endParaRPr>
            </a:p>
          </p:txBody>
        </p:sp>
        <p:sp>
          <p:nvSpPr>
            <p:cNvPr id="8" name="Oval 7"/>
            <p:cNvSpPr/>
            <p:nvPr/>
          </p:nvSpPr>
          <p:spPr>
            <a:xfrm>
              <a:off x="2643174" y="1714488"/>
              <a:ext cx="2143140" cy="2214578"/>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IQ" sz="2400" dirty="0" smtClean="0">
                  <a:solidFill>
                    <a:schemeClr val="bg1"/>
                  </a:solidFill>
                </a:rPr>
                <a:t>الادارة التعليمية</a:t>
              </a:r>
              <a:endParaRPr lang="ar-IQ" sz="2400" dirty="0">
                <a:solidFill>
                  <a:schemeClr val="bg1"/>
                </a:solidFill>
              </a:endParaRPr>
            </a:p>
          </p:txBody>
        </p:sp>
        <p:sp>
          <p:nvSpPr>
            <p:cNvPr id="9" name="Oval 8"/>
            <p:cNvSpPr/>
            <p:nvPr/>
          </p:nvSpPr>
          <p:spPr>
            <a:xfrm>
              <a:off x="5143504" y="3643314"/>
              <a:ext cx="1643074" cy="1285884"/>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solidFill>
                </a:rPr>
                <a:t>التربية</a:t>
              </a:r>
              <a:endParaRPr lang="ar-IQ" sz="2400" dirty="0">
                <a:solidFill>
                  <a:schemeClr val="tx1"/>
                </a:solidFill>
              </a:endParaRPr>
            </a:p>
          </p:txBody>
        </p:sp>
        <p:sp>
          <p:nvSpPr>
            <p:cNvPr id="10" name="Oval 9"/>
            <p:cNvSpPr/>
            <p:nvPr/>
          </p:nvSpPr>
          <p:spPr>
            <a:xfrm>
              <a:off x="4089738" y="4587882"/>
              <a:ext cx="1628780" cy="1373196"/>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IQ" sz="2400" dirty="0" smtClean="0"/>
                <a:t>التعليم</a:t>
              </a:r>
              <a:endParaRPr lang="ar-IQ" sz="2400" dirty="0"/>
            </a:p>
          </p:txBody>
        </p:sp>
        <p:sp>
          <p:nvSpPr>
            <p:cNvPr id="11" name="Oval 10"/>
            <p:cNvSpPr/>
            <p:nvPr/>
          </p:nvSpPr>
          <p:spPr>
            <a:xfrm>
              <a:off x="3232482" y="3301998"/>
              <a:ext cx="2143140" cy="185738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solidFill>
                    <a:schemeClr val="tx1"/>
                  </a:solidFill>
                </a:rPr>
                <a:t>الادارة المدرسية</a:t>
              </a:r>
              <a:endParaRPr lang="ar-IQ" b="1" dirty="0">
                <a:solidFill>
                  <a:schemeClr val="tx1"/>
                </a:solidFill>
              </a:endParaRPr>
            </a:p>
          </p:txBody>
        </p:sp>
        <p:sp>
          <p:nvSpPr>
            <p:cNvPr id="13" name="Arc 12"/>
            <p:cNvSpPr/>
            <p:nvPr/>
          </p:nvSpPr>
          <p:spPr>
            <a:xfrm rot="10355170">
              <a:off x="1203715" y="1177011"/>
              <a:ext cx="4214842" cy="5643578"/>
            </a:xfrm>
            <a:prstGeom prst="arc">
              <a:avLst>
                <a:gd name="adj1" fmla="val 16254096"/>
                <a:gd name="adj2" fmla="val 0"/>
              </a:avLst>
            </a:prstGeom>
          </p:spPr>
          <p:style>
            <a:lnRef idx="3">
              <a:schemeClr val="accent3"/>
            </a:lnRef>
            <a:fillRef idx="0">
              <a:schemeClr val="accent3"/>
            </a:fillRef>
            <a:effectRef idx="2">
              <a:schemeClr val="accent3"/>
            </a:effectRef>
            <a:fontRef idx="minor">
              <a:schemeClr val="tx1"/>
            </a:fontRef>
          </p:style>
          <p:txBody>
            <a:bodyPr rtlCol="1" anchor="ctr"/>
            <a:lstStyle/>
            <a:p>
              <a:pPr algn="ctr"/>
              <a:endParaRPr lang="ar-IQ"/>
            </a:p>
          </p:txBody>
        </p:sp>
        <p:sp>
          <p:nvSpPr>
            <p:cNvPr id="14" name="Arc 13"/>
            <p:cNvSpPr/>
            <p:nvPr/>
          </p:nvSpPr>
          <p:spPr>
            <a:xfrm rot="4904719">
              <a:off x="2952003" y="1864680"/>
              <a:ext cx="4416921" cy="5601468"/>
            </a:xfrm>
            <a:prstGeom prst="arc">
              <a:avLst>
                <a:gd name="adj1" fmla="val 16200000"/>
                <a:gd name="adj2" fmla="val 1178442"/>
              </a:avLst>
            </a:prstGeom>
          </p:spPr>
          <p:style>
            <a:lnRef idx="3">
              <a:schemeClr val="accent4"/>
            </a:lnRef>
            <a:fillRef idx="0">
              <a:schemeClr val="accent4"/>
            </a:fillRef>
            <a:effectRef idx="2">
              <a:schemeClr val="accent4"/>
            </a:effectRef>
            <a:fontRef idx="minor">
              <a:schemeClr val="tx1"/>
            </a:fontRef>
          </p:style>
          <p:txBody>
            <a:bodyPr rtlCol="1" anchor="ctr"/>
            <a:lstStyle/>
            <a:p>
              <a:pPr algn="ctr"/>
              <a:endParaRPr lang="ar-IQ">
                <a:ln>
                  <a:solidFill>
                    <a:schemeClr val="tx2"/>
                  </a:solidFill>
                </a:ln>
              </a:endParaRPr>
            </a:p>
          </p:txBody>
        </p:sp>
        <p:sp>
          <p:nvSpPr>
            <p:cNvPr id="15" name="Arc 14"/>
            <p:cNvSpPr/>
            <p:nvPr/>
          </p:nvSpPr>
          <p:spPr>
            <a:xfrm>
              <a:off x="3500430" y="1214422"/>
              <a:ext cx="4429156" cy="5643578"/>
            </a:xfrm>
            <a:prstGeom prst="arc">
              <a:avLst/>
            </a:prstGeom>
          </p:spPr>
          <p:style>
            <a:lnRef idx="3">
              <a:schemeClr val="accent1"/>
            </a:lnRef>
            <a:fillRef idx="0">
              <a:schemeClr val="accent1"/>
            </a:fillRef>
            <a:effectRef idx="2">
              <a:schemeClr val="accent1"/>
            </a:effectRef>
            <a:fontRef idx="minor">
              <a:schemeClr val="tx1"/>
            </a:fontRef>
          </p:style>
          <p:txBody>
            <a:bodyPr rtlCol="1" anchor="ctr"/>
            <a:lstStyle/>
            <a:p>
              <a:pPr algn="ctr"/>
              <a:endParaRPr lang="ar-IQ"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6" name="Arc 15"/>
            <p:cNvSpPr/>
            <p:nvPr/>
          </p:nvSpPr>
          <p:spPr>
            <a:xfrm rot="15483496">
              <a:off x="1875148" y="466819"/>
              <a:ext cx="4214842" cy="5643578"/>
            </a:xfrm>
            <a:prstGeom prst="arc">
              <a:avLst>
                <a:gd name="adj1" fmla="val 16200000"/>
                <a:gd name="adj2" fmla="val 455294"/>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IQ"/>
            </a:p>
          </p:txBody>
        </p:sp>
      </p:gr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14375"/>
          <a:ext cx="8229600" cy="561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2" name="Group 31"/>
          <p:cNvGrpSpPr/>
          <p:nvPr/>
        </p:nvGrpSpPr>
        <p:grpSpPr>
          <a:xfrm>
            <a:off x="3214678" y="1928802"/>
            <a:ext cx="2857520" cy="3143272"/>
            <a:chOff x="3214678" y="1928802"/>
            <a:chExt cx="2857520" cy="3143272"/>
          </a:xfrm>
        </p:grpSpPr>
        <p:sp>
          <p:nvSpPr>
            <p:cNvPr id="26" name="Up-Down Arrow 25"/>
            <p:cNvSpPr/>
            <p:nvPr/>
          </p:nvSpPr>
          <p:spPr>
            <a:xfrm>
              <a:off x="4572000" y="1928802"/>
              <a:ext cx="142876" cy="714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9" name="Up-Down Arrow 28"/>
            <p:cNvSpPr/>
            <p:nvPr/>
          </p:nvSpPr>
          <p:spPr>
            <a:xfrm>
              <a:off x="4500562" y="4357694"/>
              <a:ext cx="142876" cy="714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0" name="Left-Right Arrow 29"/>
            <p:cNvSpPr/>
            <p:nvPr/>
          </p:nvSpPr>
          <p:spPr>
            <a:xfrm>
              <a:off x="5643570" y="3429000"/>
              <a:ext cx="428628" cy="14287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1" name="Left-Right Arrow 30"/>
            <p:cNvSpPr/>
            <p:nvPr/>
          </p:nvSpPr>
          <p:spPr>
            <a:xfrm>
              <a:off x="3214678" y="3286124"/>
              <a:ext cx="428628" cy="1885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a:solidFill>
            <a:schemeClr val="bg2"/>
          </a:solidFill>
        </p:spPr>
        <p:txBody>
          <a:bodyPr>
            <a:noAutofit/>
          </a:bodyPr>
          <a:lstStyle/>
          <a:p>
            <a:pPr algn="r"/>
            <a:r>
              <a:rPr lang="ar-IQ" sz="3600" b="1" dirty="0" smtClean="0"/>
              <a:t>أهداف الادارة المدرسية</a:t>
            </a:r>
            <a:r>
              <a:rPr lang="ar-IQ" sz="3600" dirty="0" smtClean="0"/>
              <a:t> :-</a:t>
            </a:r>
            <a:endParaRPr lang="ar-IQ" sz="3600" dirty="0"/>
          </a:p>
        </p:txBody>
      </p:sp>
      <p:sp>
        <p:nvSpPr>
          <p:cNvPr id="3" name="Content Placeholder 2"/>
          <p:cNvSpPr>
            <a:spLocks noGrp="1"/>
          </p:cNvSpPr>
          <p:nvPr>
            <p:ph idx="1"/>
          </p:nvPr>
        </p:nvSpPr>
        <p:spPr>
          <a:xfrm>
            <a:off x="285720" y="1428736"/>
            <a:ext cx="8572560" cy="5143536"/>
          </a:xfrm>
          <a:solidFill>
            <a:schemeClr val="accent3">
              <a:lumMod val="20000"/>
              <a:lumOff val="80000"/>
            </a:schemeClr>
          </a:solidFill>
        </p:spPr>
        <p:txBody>
          <a:bodyPr>
            <a:normAutofit/>
          </a:bodyPr>
          <a:lstStyle/>
          <a:p>
            <a:r>
              <a:rPr lang="ar-IQ" dirty="0" smtClean="0"/>
              <a:t>تنبثق اهداف الادارة المدرسية من اهداف الادارة التربوية والتي تتركز في تحقيق النمو الشامل في جميع الجوانب المختلفة .</a:t>
            </a:r>
            <a:endParaRPr lang="en-US" dirty="0" smtClean="0"/>
          </a:p>
          <a:p>
            <a:r>
              <a:rPr lang="ar-IQ" dirty="0" smtClean="0"/>
              <a:t> فهدف هذه </a:t>
            </a:r>
            <a:r>
              <a:rPr lang="ar-IQ" dirty="0" smtClean="0">
                <a:solidFill>
                  <a:schemeClr val="accent1">
                    <a:lumMod val="75000"/>
                  </a:schemeClr>
                </a:solidFill>
              </a:rPr>
              <a:t>الادارة المدرسية </a:t>
            </a:r>
            <a:r>
              <a:rPr lang="ar-IQ" dirty="0" smtClean="0"/>
              <a:t>لم يعد قاصرا على حفظ النظام والـتأكد من سير الدراسة وفق الجدول الموضوع , بل انه تعدى ذلك الى </a:t>
            </a:r>
            <a:r>
              <a:rPr lang="ar-IQ" u="sng" dirty="0" smtClean="0">
                <a:solidFill>
                  <a:schemeClr val="accent1">
                    <a:lumMod val="75000"/>
                  </a:schemeClr>
                </a:solidFill>
              </a:rPr>
              <a:t>تحقيق الاغراض التربوية والاجتماعية </a:t>
            </a:r>
            <a:r>
              <a:rPr lang="ar-IQ" dirty="0" smtClean="0"/>
              <a:t>.</a:t>
            </a:r>
          </a:p>
          <a:p>
            <a:r>
              <a:rPr lang="ar-IQ" dirty="0" smtClean="0"/>
              <a:t>فأصبح محور العمل يدور في هذه الادارة </a:t>
            </a:r>
            <a:r>
              <a:rPr lang="ar-IQ" u="sng" dirty="0" smtClean="0">
                <a:solidFill>
                  <a:schemeClr val="accent1">
                    <a:lumMod val="75000"/>
                  </a:schemeClr>
                </a:solidFill>
              </a:rPr>
              <a:t>حول التلميذ </a:t>
            </a:r>
            <a:r>
              <a:rPr lang="ar-IQ" dirty="0" smtClean="0"/>
              <a:t>وتنميته في جميع الجوانب , وبذل الجهود في </a:t>
            </a:r>
            <a:r>
              <a:rPr lang="ar-IQ" u="sng" dirty="0" smtClean="0">
                <a:solidFill>
                  <a:schemeClr val="accent1">
                    <a:lumMod val="75000"/>
                  </a:schemeClr>
                </a:solidFill>
              </a:rPr>
              <a:t>تحسين العملية التربوية </a:t>
            </a:r>
            <a:r>
              <a:rPr lang="ar-IQ" dirty="0" smtClean="0"/>
              <a:t>.</a:t>
            </a:r>
            <a:endParaRPr lang="en-US" dirty="0" smtClean="0"/>
          </a:p>
          <a:p>
            <a:pPr>
              <a:buNone/>
            </a:pPr>
            <a:r>
              <a:rPr lang="ar-IQ" dirty="0" smtClean="0"/>
              <a:t> </a:t>
            </a:r>
            <a:endParaRPr lang="en-US" dirty="0" smtClean="0"/>
          </a:p>
          <a:p>
            <a:r>
              <a:rPr lang="ar-IQ" dirty="0" smtClean="0"/>
              <a:t>كما تهدف الى الاهتمام </a:t>
            </a:r>
            <a:r>
              <a:rPr lang="ar-IQ" u="sng" dirty="0" smtClean="0">
                <a:solidFill>
                  <a:schemeClr val="accent1">
                    <a:lumMod val="75000"/>
                  </a:schemeClr>
                </a:solidFill>
              </a:rPr>
              <a:t>بالتلاميذ والمعلمين والمناهج والانشطة التعليمية </a:t>
            </a:r>
            <a:r>
              <a:rPr lang="ar-IQ" dirty="0" smtClean="0"/>
              <a:t>, وتوثيق </a:t>
            </a:r>
            <a:r>
              <a:rPr lang="ar-IQ" u="sng" dirty="0" smtClean="0">
                <a:solidFill>
                  <a:schemeClr val="accent1">
                    <a:lumMod val="75000"/>
                  </a:schemeClr>
                </a:solidFill>
              </a:rPr>
              <a:t>العلاقة بين المدرسة والمجتمع </a:t>
            </a:r>
            <a:r>
              <a:rPr lang="ar-IQ" dirty="0" smtClean="0"/>
              <a:t>, </a:t>
            </a:r>
            <a:r>
              <a:rPr lang="ar-IQ" u="sng" dirty="0" smtClean="0">
                <a:solidFill>
                  <a:schemeClr val="accent1">
                    <a:lumMod val="75000"/>
                  </a:schemeClr>
                </a:solidFill>
              </a:rPr>
              <a:t>ونقل التراث الثقافي </a:t>
            </a:r>
            <a:r>
              <a:rPr lang="ar-IQ" dirty="0" smtClean="0"/>
              <a:t>, واضافة الى مساهمتها في </a:t>
            </a:r>
            <a:r>
              <a:rPr lang="ar-IQ" u="sng" dirty="0" smtClean="0">
                <a:solidFill>
                  <a:schemeClr val="accent1">
                    <a:lumMod val="75000"/>
                  </a:schemeClr>
                </a:solidFill>
              </a:rPr>
              <a:t>حل مشكلات المجتمع </a:t>
            </a:r>
            <a:r>
              <a:rPr lang="ar-IQ" dirty="0" smtClean="0"/>
              <a:t>وتحقيق اهدافه .</a:t>
            </a:r>
            <a:endParaRPr lang="en-US" dirty="0" smtClean="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a:solidFill>
            <a:schemeClr val="accent4">
              <a:lumMod val="20000"/>
              <a:lumOff val="80000"/>
            </a:schemeClr>
          </a:solidFill>
        </p:spPr>
        <p:txBody>
          <a:bodyPr>
            <a:noAutofit/>
          </a:bodyPr>
          <a:lstStyle/>
          <a:p>
            <a:pPr algn="r"/>
            <a:r>
              <a:rPr lang="ar-IQ" sz="3600" b="1" dirty="0" smtClean="0"/>
              <a:t>مهام مدير المدرسة :</a:t>
            </a:r>
            <a:endParaRPr lang="ar-IQ" sz="3600" dirty="0"/>
          </a:p>
        </p:txBody>
      </p:sp>
      <p:sp>
        <p:nvSpPr>
          <p:cNvPr id="3" name="Content Placeholder 2"/>
          <p:cNvSpPr>
            <a:spLocks noGrp="1"/>
          </p:cNvSpPr>
          <p:nvPr>
            <p:ph idx="1"/>
          </p:nvPr>
        </p:nvSpPr>
        <p:spPr>
          <a:xfrm>
            <a:off x="285720" y="1357298"/>
            <a:ext cx="8572560" cy="5286412"/>
          </a:xfrm>
          <a:solidFill>
            <a:schemeClr val="accent3">
              <a:lumMod val="20000"/>
              <a:lumOff val="80000"/>
            </a:schemeClr>
          </a:solidFill>
        </p:spPr>
        <p:txBody>
          <a:bodyPr/>
          <a:lstStyle/>
          <a:p>
            <a:r>
              <a:rPr lang="ar-IQ" dirty="0" smtClean="0"/>
              <a:t>ان </a:t>
            </a:r>
            <a:r>
              <a:rPr lang="ar-IQ" b="1" dirty="0" smtClean="0">
                <a:solidFill>
                  <a:schemeClr val="accent1">
                    <a:lumMod val="75000"/>
                  </a:schemeClr>
                </a:solidFill>
              </a:rPr>
              <a:t>مدير المدرسة </a:t>
            </a:r>
            <a:r>
              <a:rPr lang="ar-IQ" dirty="0" smtClean="0"/>
              <a:t>هو بمثابة الجهاز العصبي الذي تقوم عليه المدرسة , والمحور المحرك والموجه لطاقاتها وامكاناتها المادية والبشرية .</a:t>
            </a:r>
          </a:p>
          <a:p>
            <a:r>
              <a:rPr lang="ar-IQ" dirty="0" smtClean="0"/>
              <a:t> </a:t>
            </a:r>
            <a:r>
              <a:rPr lang="ar-IQ" b="1" dirty="0" smtClean="0">
                <a:solidFill>
                  <a:schemeClr val="accent1">
                    <a:lumMod val="75000"/>
                  </a:schemeClr>
                </a:solidFill>
              </a:rPr>
              <a:t>فهو القائد الاداري التربوي </a:t>
            </a:r>
            <a:r>
              <a:rPr lang="ar-IQ" dirty="0" smtClean="0"/>
              <a:t>المعين لادارة وقيادة المدرسة الذي يتولى فيها المسؤوليات التي تسعى المدرية للسير بموجبها والعمل على تحقيق اهدافها كنواة للمؤسسة التربوية الصغيرة .</a:t>
            </a:r>
            <a:endParaRPr lang="en-US" dirty="0" smtClean="0"/>
          </a:p>
          <a:p>
            <a:r>
              <a:rPr lang="ar-IQ" dirty="0" smtClean="0"/>
              <a:t>فمدير المدرسة هو القائد الاداري الذي يتولى القيام بالوظائف الادارية من </a:t>
            </a:r>
            <a:r>
              <a:rPr lang="ar-IQ" b="1" u="sng" dirty="0" smtClean="0">
                <a:solidFill>
                  <a:schemeClr val="accent1">
                    <a:lumMod val="75000"/>
                  </a:schemeClr>
                </a:solidFill>
              </a:rPr>
              <a:t>تخطيط وتنظيم وتنسيق وتنفيذ وتقويم </a:t>
            </a:r>
            <a:r>
              <a:rPr lang="ar-IQ" dirty="0" smtClean="0"/>
              <a:t>على الوجه الاكمل , بغية تحقيق الاهداف المرجوة .</a:t>
            </a:r>
          </a:p>
          <a:p>
            <a:r>
              <a:rPr lang="ar-IQ" dirty="0" smtClean="0"/>
              <a:t> ومن هذا المنطلق سنسلط الضوء على </a:t>
            </a:r>
            <a:r>
              <a:rPr lang="ar-IQ" b="1" dirty="0" smtClean="0">
                <a:solidFill>
                  <a:srgbClr val="FF0000"/>
                </a:solidFill>
              </a:rPr>
              <a:t>مهام ووظائف مدير المدرسة </a:t>
            </a:r>
            <a:r>
              <a:rPr lang="ar-IQ" dirty="0" smtClean="0"/>
              <a:t>ويمكن تصنيفها كالاتي :</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85720" y="714356"/>
          <a:ext cx="8572560" cy="5857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714612" y="357166"/>
            <a:ext cx="3078087" cy="461665"/>
          </a:xfrm>
          <a:prstGeom prst="rect">
            <a:avLst/>
          </a:prstGeom>
          <a:solidFill>
            <a:schemeClr val="bg1"/>
          </a:solidFill>
        </p:spPr>
        <p:txBody>
          <a:bodyPr wrap="none">
            <a:spAutoFit/>
          </a:bodyPr>
          <a:lstStyle/>
          <a:p>
            <a:r>
              <a:rPr lang="ar-IQ" sz="2400" b="1" dirty="0" smtClean="0">
                <a:solidFill>
                  <a:srgbClr val="FF0000"/>
                </a:solidFill>
              </a:rPr>
              <a:t>مهام ووظائف مدير المدرسة </a:t>
            </a:r>
            <a:endParaRPr lang="ar-IQ" sz="2400" b="1"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dirty="0" smtClean="0"/>
              <a:t>1</a:t>
            </a:r>
            <a:r>
              <a:rPr lang="ar-IQ" sz="3600" b="1" dirty="0" smtClean="0"/>
              <a:t>- اعداد الخطة السنوية للمدرسة :</a:t>
            </a:r>
            <a:endParaRPr lang="ar-IQ" sz="36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يقوم مدير المدرسة عادة برسم واعداد الخطة السنوية وتحديد جزئياتها ضمن التشريعات التربوية المدرسية وتوزيع المسؤوليات والمهام على العاملين , ومتابعة تنفيذ الخطة وتذليل الصعوبات التي تعترض عملية التنفيذ , والتقويم الشامل لمعرفة امكانية اعضاء الهيئة التدريسية ومدى كفاءة العاملين , وتوفي ما تحتاجه المدرسة من امكانات مادية وبشرية وذلك وفقا للاحتياجات الواردة في الخطة السنوية .</a:t>
            </a:r>
            <a:endParaRPr lang="en-US" dirty="0" smtClean="0"/>
          </a:p>
          <a:p>
            <a:endParaRPr lang="ar-IQ"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Autofit/>
          </a:bodyPr>
          <a:lstStyle/>
          <a:p>
            <a:pPr algn="r"/>
            <a:r>
              <a:rPr lang="ar-IQ" sz="3600" b="1" dirty="0" smtClean="0"/>
              <a:t>أولاً :ألتخطيط :</a:t>
            </a:r>
            <a:endParaRPr lang="ar-IQ" sz="3600" dirty="0"/>
          </a:p>
        </p:txBody>
      </p:sp>
      <p:sp>
        <p:nvSpPr>
          <p:cNvPr id="3" name="Content Placeholder 2"/>
          <p:cNvSpPr>
            <a:spLocks noGrp="1"/>
          </p:cNvSpPr>
          <p:nvPr>
            <p:ph idx="1"/>
          </p:nvPr>
        </p:nvSpPr>
        <p:spPr>
          <a:xfrm>
            <a:off x="457200" y="1428736"/>
            <a:ext cx="8229600" cy="4895864"/>
          </a:xfrm>
          <a:solidFill>
            <a:schemeClr val="bg2"/>
          </a:solidFill>
        </p:spPr>
        <p:txBody>
          <a:bodyPr/>
          <a:lstStyle/>
          <a:p>
            <a:r>
              <a:rPr lang="ar-IQ" b="1" dirty="0" smtClean="0"/>
              <a:t>مزايا التخطيط :</a:t>
            </a:r>
            <a:endParaRPr lang="en-US" dirty="0" smtClean="0"/>
          </a:p>
          <a:p>
            <a:r>
              <a:rPr lang="ar-IQ" b="1" dirty="0" smtClean="0"/>
              <a:t>انواع التخطيط :</a:t>
            </a:r>
            <a:endParaRPr lang="en-US" dirty="0" smtClean="0"/>
          </a:p>
          <a:p>
            <a:r>
              <a:rPr lang="ar-IQ" b="1" dirty="0" smtClean="0"/>
              <a:t>مقومات الخطة الناجحة :</a:t>
            </a:r>
            <a:endParaRPr lang="en-US" dirty="0" smtClean="0"/>
          </a:p>
          <a:p>
            <a:pPr algn="just"/>
            <a:endParaRPr lang="en-US" dirty="0"/>
          </a:p>
        </p:txBody>
      </p:sp>
      <p:graphicFrame>
        <p:nvGraphicFramePr>
          <p:cNvPr id="4" name="Diagram 3"/>
          <p:cNvGraphicFramePr/>
          <p:nvPr/>
        </p:nvGraphicFramePr>
        <p:xfrm>
          <a:off x="0" y="3286124"/>
          <a:ext cx="6096000" cy="285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Autofit/>
          </a:bodyPr>
          <a:lstStyle/>
          <a:p>
            <a:pPr algn="r"/>
            <a:r>
              <a:rPr lang="ar-IQ" sz="3600" b="1" dirty="0" smtClean="0"/>
              <a:t>2- تنظيم السجلات والملفات :</a:t>
            </a:r>
            <a:endParaRPr lang="ar-IQ" sz="3600" dirty="0"/>
          </a:p>
        </p:txBody>
      </p:sp>
      <p:sp>
        <p:nvSpPr>
          <p:cNvPr id="3" name="Content Placeholder 2"/>
          <p:cNvSpPr>
            <a:spLocks noGrp="1"/>
          </p:cNvSpPr>
          <p:nvPr>
            <p:ph idx="1"/>
          </p:nvPr>
        </p:nvSpPr>
        <p:spPr>
          <a:xfrm>
            <a:off x="457200" y="1643050"/>
            <a:ext cx="8229600" cy="4681550"/>
          </a:xfrm>
          <a:solidFill>
            <a:schemeClr val="accent3">
              <a:lumMod val="20000"/>
              <a:lumOff val="80000"/>
            </a:schemeClr>
          </a:solidFill>
        </p:spPr>
        <p:txBody>
          <a:bodyPr/>
          <a:lstStyle/>
          <a:p>
            <a:r>
              <a:rPr lang="ar-IQ" dirty="0" smtClean="0"/>
              <a:t>من الضروري لمدير المدرسة كقائد تربوي ان يحرص على حفظ المعلومات وتخزينها وتنظيمها والرجوع اليها عند الحاجة , لذا ينبغي للمدير القيام بعملية ترتيب وتنظيم تلك الملفات والسجلات ترتيبا يسهل الرجوع الى اي منها لاستخراج البيانات بيسر وسهولة دون اضاعة الوقت , والحرص على وضع نظام للتحديث . كما يتوجب عليه حفظ تلك الملفات في أماكن مناسبة وآمنة لضمان عدم تلفها أو تسرب المعلومات منها .</a:t>
            </a:r>
            <a:endParaRPr lang="en-US" dirty="0" smtClean="0"/>
          </a:p>
          <a:p>
            <a:endParaRPr lang="ar-IQ"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a:bodyPr>
          <a:lstStyle/>
          <a:p>
            <a:pPr algn="r"/>
            <a:r>
              <a:rPr lang="ar-IQ" sz="3200" b="1" dirty="0" smtClean="0"/>
              <a:t>3- حفظ النظام والانظباط المدرسي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لابد أن يكون هناك التزام واحترام لجميع أنظمة المدرسة , من جميع اعضاء المجتمع المدرسي من مدرسين واداريين وطلبة , والما مهم بالأنظمة والقوانين المدرسية لاحترامها وعدم الخروج منها , وكذلك دراسة ومتابعة المشكلات التربوية والسلوكية الصادرة عن بعض الطلبة والاسهام في علاجها , ولحفظ النظام المدرسي يسعى مدير المدرسة الى تهيئة البيئة المدرسية الجيدة التي تسهم في توفير المناخ الصحي والنفسي والتربوي للطلبة .</a:t>
            </a:r>
            <a:endParaRPr lang="en-US" dirty="0" smtClean="0"/>
          </a:p>
          <a:p>
            <a:endParaRPr lang="ar-IQ"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4- تشكيل اللجان وتحديد مهامها :</a:t>
            </a:r>
            <a:endParaRPr lang="ar-IQ" sz="3600" dirty="0"/>
          </a:p>
        </p:txBody>
      </p:sp>
      <p:sp>
        <p:nvSpPr>
          <p:cNvPr id="3" name="Content Placeholder 2"/>
          <p:cNvSpPr>
            <a:spLocks noGrp="1"/>
          </p:cNvSpPr>
          <p:nvPr>
            <p:ph idx="1"/>
          </p:nvPr>
        </p:nvSpPr>
        <p:spPr>
          <a:xfrm>
            <a:off x="457200" y="1785926"/>
            <a:ext cx="8229600" cy="4538674"/>
          </a:xfrm>
          <a:solidFill>
            <a:schemeClr val="accent3">
              <a:lumMod val="20000"/>
              <a:lumOff val="80000"/>
            </a:schemeClr>
          </a:solidFill>
        </p:spPr>
        <p:txBody>
          <a:bodyPr/>
          <a:lstStyle/>
          <a:p>
            <a:r>
              <a:rPr lang="ar-IQ" dirty="0" smtClean="0"/>
              <a:t>تقوم العملية التعليمية على نشاطات عديدة ومتنوعة , فبالاضافة الى منهجية التدريس هناك انشطة اخرى مساندة مثل الرحلات والحفلات والزيارات والنشاطات واعداد التقارير , واعداد الجدول الاسبوعي وتوزيع الدروس على المدرسين , كل وفق النصاب المخصص , وهذه الامور كلها تستدعي تشكيل لجان للقيام بتلك الاعمال , واذ يقوم مدير المدرسة بتشكيل تلك اللجان ومتابعة اعمالها وتقويمها .</a:t>
            </a:r>
            <a:endParaRPr lang="en-US" dirty="0" smtClean="0"/>
          </a:p>
          <a:p>
            <a:endParaRPr lang="ar-IQ"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3600" b="1" dirty="0" smtClean="0"/>
              <a:t>5- تنظيم البرامج الاعلامية في المدرسة :</a:t>
            </a:r>
            <a:endParaRPr lang="en-US" sz="3600" dirty="0" smtClean="0"/>
          </a:p>
        </p:txBody>
      </p:sp>
      <p:sp>
        <p:nvSpPr>
          <p:cNvPr id="3" name="Content Placeholder 2"/>
          <p:cNvSpPr>
            <a:spLocks noGrp="1"/>
          </p:cNvSpPr>
          <p:nvPr>
            <p:ph idx="1"/>
          </p:nvPr>
        </p:nvSpPr>
        <p:spPr>
          <a:xfrm>
            <a:off x="457200" y="1714488"/>
            <a:ext cx="8229600" cy="4610112"/>
          </a:xfrm>
          <a:solidFill>
            <a:schemeClr val="accent3">
              <a:lumMod val="20000"/>
              <a:lumOff val="80000"/>
            </a:schemeClr>
          </a:solidFill>
        </p:spPr>
        <p:txBody>
          <a:bodyPr/>
          <a:lstStyle/>
          <a:p>
            <a:r>
              <a:rPr lang="ar-IQ" dirty="0" smtClean="0"/>
              <a:t>يسهم الاعلام المدرسي في توجيه وتوعية الطلبة واكتشاف قدراتهم وميولهم وذلك عن طريق الاذاعة المدرسية والصحف الجدارية واللقاءات المسرحية وهذا الجانب المهم بحاجة الى خطة محكمة ومدروسة وتنظيم واع بتسليم المهام للأشخاص الذين تتناسب قدراتهم مع هذا العلم </a:t>
            </a:r>
            <a:endParaRPr lang="en-US" dirty="0" smtClean="0"/>
          </a:p>
          <a:p>
            <a:endParaRPr lang="ar-IQ"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6- تشكيل وتنظيم لجان الامتحان :</a:t>
            </a:r>
            <a:endParaRPr lang="ar-IQ" sz="3600"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 </a:t>
            </a:r>
            <a:endParaRPr lang="en-US" dirty="0" smtClean="0"/>
          </a:p>
          <a:p>
            <a:r>
              <a:rPr lang="ar-IQ" dirty="0" smtClean="0"/>
              <a:t>يقوم مدير المدرسة بتشكيل وتنظيم لجان سير الامتحانات ورصد الدرجات ومتابعتها ودراسة التقارير النهائية التي تتقدم بها تلك اللجان واعتمادها .</a:t>
            </a:r>
            <a:endParaRPr lang="en-US" dirty="0" smtClean="0"/>
          </a:p>
          <a:p>
            <a:endParaRPr lang="ar-IQ"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7- الأعمال الروتينية اليومية :</a:t>
            </a:r>
            <a:endParaRPr lang="ar-IQ" sz="3600" dirty="0"/>
          </a:p>
        </p:txBody>
      </p:sp>
      <p:sp>
        <p:nvSpPr>
          <p:cNvPr id="3" name="Content Placeholder 2"/>
          <p:cNvSpPr>
            <a:spLocks noGrp="1"/>
          </p:cNvSpPr>
          <p:nvPr>
            <p:ph idx="1"/>
          </p:nvPr>
        </p:nvSpPr>
        <p:spPr>
          <a:xfrm>
            <a:off x="457200" y="1571612"/>
            <a:ext cx="8229600" cy="4752988"/>
          </a:xfrm>
          <a:solidFill>
            <a:schemeClr val="accent3">
              <a:lumMod val="20000"/>
              <a:lumOff val="80000"/>
            </a:schemeClr>
          </a:solidFill>
        </p:spPr>
        <p:txBody>
          <a:bodyPr/>
          <a:lstStyle/>
          <a:p>
            <a:r>
              <a:rPr lang="ar-IQ" dirty="0" smtClean="0"/>
              <a:t>هناك اعمال روتينية يومية يقوم بها المدير كلأمور المالية ومقابلة بعض اولياء الامور , او بعض المسؤولين , والرد على الاستفسارات وسماع شكاوى المرؤوسين ومساعدتهم في حلها , واعداد التقارير اللازمة عن سير العمل ورفعها للادارات العليا , والرد على الخطابات الرسمية , ورئاسة الاجتماعات واتخاذ القرارات , وتنظيم برامج التدريب ورعاية شؤون العاملين , والوقوف على سلامة ومواظبة العاملين والطلبة .</a:t>
            </a:r>
            <a:endParaRPr lang="en-US" dirty="0" smtClean="0"/>
          </a:p>
          <a:p>
            <a:endParaRPr lang="ar-IQ"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8229600" cy="642942"/>
          </a:xfrm>
          <a:solidFill>
            <a:schemeClr val="accent4">
              <a:lumMod val="20000"/>
              <a:lumOff val="80000"/>
            </a:schemeClr>
          </a:solidFill>
        </p:spPr>
        <p:txBody>
          <a:bodyPr>
            <a:normAutofit/>
          </a:bodyPr>
          <a:lstStyle/>
          <a:p>
            <a:pPr algn="r"/>
            <a:r>
              <a:rPr lang="ar-IQ" sz="3600" b="1" dirty="0" smtClean="0"/>
              <a:t>8- التخطيط المستقبلي : </a:t>
            </a:r>
            <a:endParaRPr lang="ar-IQ" sz="4800" dirty="0"/>
          </a:p>
        </p:txBody>
      </p:sp>
      <p:sp>
        <p:nvSpPr>
          <p:cNvPr id="3" name="Content Placeholder 2"/>
          <p:cNvSpPr>
            <a:spLocks noGrp="1"/>
          </p:cNvSpPr>
          <p:nvPr>
            <p:ph idx="1"/>
          </p:nvPr>
        </p:nvSpPr>
        <p:spPr>
          <a:xfrm>
            <a:off x="457200" y="1643050"/>
            <a:ext cx="8229600" cy="4681550"/>
          </a:xfrm>
          <a:solidFill>
            <a:schemeClr val="accent3">
              <a:lumMod val="20000"/>
              <a:lumOff val="80000"/>
            </a:schemeClr>
          </a:solidFill>
        </p:spPr>
        <p:txBody>
          <a:bodyPr/>
          <a:lstStyle/>
          <a:p>
            <a:r>
              <a:rPr lang="ar-IQ" dirty="0" smtClean="0"/>
              <a:t>لايتوقف على المدير كقائد تربوي ضمن ما جاء في الخطة السنوية فحسب , بل يمتد الى التخطيط للمستقبل وتحديث السجلات المدرسية , ووضع الخطط التوسعية للمبنى المدرسي , ووضع المقترحات لتطوير مناهج الدراسة والوسائل وطرائق التدريس , ووضع خطط تدريب العاملين واحتياجاتهم مستقبلا , وتجديد البحوث التربوية اللازمة لتشخيص المشكلات المدرسية واقتراح الحلول اللازمة لها , وتحديد احتياجات المدرسة ككل </a:t>
            </a:r>
            <a:endParaRPr lang="ar-IQ"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algn="r"/>
            <a:r>
              <a:rPr lang="ar-IQ" sz="4400" b="1" dirty="0" smtClean="0"/>
              <a:t>ثانيا : المهام المتعلقة بالمجال الفني :</a:t>
            </a:r>
            <a:endParaRPr lang="ar-IQ" sz="4400" dirty="0"/>
          </a:p>
        </p:txBody>
      </p:sp>
      <p:sp>
        <p:nvSpPr>
          <p:cNvPr id="3" name="Content Placeholder 2"/>
          <p:cNvSpPr>
            <a:spLocks noGrp="1"/>
          </p:cNvSpPr>
          <p:nvPr>
            <p:ph idx="1"/>
          </p:nvPr>
        </p:nvSpPr>
        <p:spPr>
          <a:solidFill>
            <a:schemeClr val="accent5">
              <a:lumMod val="20000"/>
              <a:lumOff val="80000"/>
            </a:schemeClr>
          </a:solidFill>
        </p:spPr>
        <p:txBody>
          <a:bodyPr/>
          <a:lstStyle/>
          <a:p>
            <a:endParaRPr lang="ar-IQ"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3600" b="1" dirty="0" smtClean="0"/>
              <a:t>1- تنمية المدرسين مهنيا :</a:t>
            </a:r>
            <a:endParaRPr lang="en-US" sz="3600" dirty="0" smtClean="0"/>
          </a:p>
        </p:txBody>
      </p:sp>
      <p:sp>
        <p:nvSpPr>
          <p:cNvPr id="3" name="Content Placeholder 2"/>
          <p:cNvSpPr>
            <a:spLocks noGrp="1"/>
          </p:cNvSpPr>
          <p:nvPr>
            <p:ph idx="1"/>
          </p:nvPr>
        </p:nvSpPr>
        <p:spPr>
          <a:xfrm>
            <a:off x="457200" y="1428736"/>
            <a:ext cx="8229600" cy="4895864"/>
          </a:xfrm>
          <a:solidFill>
            <a:schemeClr val="accent3">
              <a:lumMod val="20000"/>
              <a:lumOff val="80000"/>
            </a:schemeClr>
          </a:solidFill>
        </p:spPr>
        <p:txBody>
          <a:bodyPr>
            <a:normAutofit/>
          </a:bodyPr>
          <a:lstStyle/>
          <a:p>
            <a:r>
              <a:rPr lang="ar-IQ" dirty="0" smtClean="0"/>
              <a:t>ان من اهم المهام الفنية التي ينبغي لمدير المدرسة ان يسعى لها , هي :</a:t>
            </a:r>
          </a:p>
          <a:p>
            <a:r>
              <a:rPr lang="ar-IQ" dirty="0" smtClean="0"/>
              <a:t>تحسين كفايات المدرسين التعليمية وتطويرهم مهنيا , </a:t>
            </a:r>
          </a:p>
          <a:p>
            <a:r>
              <a:rPr lang="ar-IQ" dirty="0" smtClean="0"/>
              <a:t>  يجب على مدير المدرسة ان يكون ملما بالمناهج الدراسية من حيث اهدافها اساليبها وانشطتها ,</a:t>
            </a:r>
          </a:p>
          <a:p>
            <a:r>
              <a:rPr lang="ar-IQ" dirty="0" smtClean="0"/>
              <a:t>الاطلاع على طرائق التدريس والوسائل التعليمية الحديثة للافادة منها من خلال الاجتماعات الفردية والجماعية ,</a:t>
            </a:r>
          </a:p>
          <a:p>
            <a:r>
              <a:rPr lang="ar-IQ" dirty="0" smtClean="0"/>
              <a:t> وأن يقدم المساعدة للمدرسين ذوي الحاجات الخاصة كالمدرس القديم والمدرس حديث التخرج ,</a:t>
            </a:r>
          </a:p>
          <a:p>
            <a:r>
              <a:rPr lang="ar-IQ" dirty="0" smtClean="0"/>
              <a:t>وعليه ان يكتشف خلال زياراته الاشرافية نواحي الابداع والابتكار لدى بعض المدرسين للاستفادة منهم ويمدهم بالمستحدثات التربوية التي تدعمهم مهنيا .</a:t>
            </a:r>
            <a:endParaRPr lang="en-US"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2- التعرف الى قدرة المدرس في ادارة الصف : </a:t>
            </a:r>
            <a:endParaRPr lang="ar-IQ"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عند زيارة مدير المدرسة للمدرس فيث صفة سيلاحظ بلا شك قدرته على ادارة الصف ومدى توفيره البيئة الصفية المناسبة , وقدرته على تحقيق الانضباط , ومدى قدرته على التفاعل اللفظي مع طلابه وتوزيع المسؤوليات عليهم ومعاملتهم بشكل عادل , وقدرته على توزيع الادوار والتاكد من خلو الصف من المشكلات السلوكية والتربوية الصادرة من بعض الطلبة , من خلال ملاحظته لادارة الصف .</a:t>
            </a:r>
            <a:endParaRPr lang="en-US" dirty="0" smtClean="0"/>
          </a:p>
          <a:p>
            <a:endParaRPr lang="ar-IQ"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ar-IQ" b="1" dirty="0" smtClean="0"/>
              <a:t>ثانياً :ألتنظيم :</a:t>
            </a:r>
            <a:endParaRPr lang="ar-IQ" dirty="0"/>
          </a:p>
        </p:txBody>
      </p:sp>
      <p:sp>
        <p:nvSpPr>
          <p:cNvPr id="3" name="Content Placeholder 2"/>
          <p:cNvSpPr>
            <a:spLocks noGrp="1"/>
          </p:cNvSpPr>
          <p:nvPr>
            <p:ph idx="1"/>
          </p:nvPr>
        </p:nvSpPr>
        <p:spPr>
          <a:xfrm>
            <a:off x="214282" y="1428736"/>
            <a:ext cx="8643998" cy="5143536"/>
          </a:xfrm>
          <a:solidFill>
            <a:schemeClr val="bg2"/>
          </a:solidFill>
        </p:spPr>
        <p:txBody>
          <a:bodyPr>
            <a:normAutofit/>
          </a:bodyPr>
          <a:lstStyle/>
          <a:p>
            <a:pPr algn="just">
              <a:lnSpc>
                <a:spcPct val="200000"/>
              </a:lnSpc>
            </a:pPr>
            <a:r>
              <a:rPr lang="ar-IQ" dirty="0" smtClean="0"/>
              <a:t>التنظيم هو ترتيب متسق للأعمال اللازمة لتحقيق الهدف وتحديد السلطة المعهودة بها من قبل العاملين اللذين يتولون تنفيذ الاعمال.</a:t>
            </a:r>
            <a:endParaRPr lang="en-US" dirty="0" smtClean="0"/>
          </a:p>
          <a:p>
            <a:pPr algn="just">
              <a:lnSpc>
                <a:spcPct val="200000"/>
              </a:lnSpc>
            </a:pPr>
            <a:r>
              <a:rPr lang="ar-IQ" dirty="0" smtClean="0"/>
              <a:t>" عملية حصر الواجبات والنشاطات المراد القيام بها وتقسيمها الى اختصاصات الافراد ، وتحديد وتوزيع السلطة والمسؤلية وانشاء العلاقات بين الافراد ، بغرض تمكين مجموعة من الافراد من العمل بأنسجام وتناسق لتحقيق الهدف .</a:t>
            </a:r>
          </a:p>
          <a:p>
            <a:endParaRPr lang="ar-IQ" dirty="0" smtClean="0"/>
          </a:p>
          <a:p>
            <a:r>
              <a:rPr lang="ar-IQ" dirty="0" smtClean="0"/>
              <a:t>وهناك مبادئ اساسية في التنظيم التربوي هي :</a:t>
            </a:r>
            <a:endParaRPr lang="en-US" dirty="0" smtClean="0"/>
          </a:p>
          <a:p>
            <a:endParaRPr lang="en-US" dirty="0"/>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4000" dirty="0" smtClean="0"/>
              <a:t>3- </a:t>
            </a:r>
            <a:r>
              <a:rPr lang="ar-IQ" sz="4000" b="1" dirty="0" smtClean="0"/>
              <a:t>- تطوير المناهج الدراسية : </a:t>
            </a:r>
            <a:endParaRPr lang="ar-IQ"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يقوم مدير المدرسة  بدراسة واقع المنهج الدراسي بكل ما يحتويه من جزئيآت ومقارنته بواقع المستجدات والتطورات التربوية ، ومن ثم القيام بتشكيل لجان من المتخصصين لدراسة المنهج ومقارنته بالمستجدات التربوية ، وتحديد أهداف التطوير والمشكلات التي يعاني منها المنهج الحالي واوجه القصور فيه ، ومن ثم جمع آراء وتوصيات اللجان وتقديمها بتقرير مفصل الى الجهات المختصة ومتابعتها . </a:t>
            </a:r>
            <a:endParaRPr lang="en-US" dirty="0" smtClean="0"/>
          </a:p>
          <a:p>
            <a:endParaRPr lang="ar-IQ" dirty="0"/>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a:bodyPr>
          <a:lstStyle/>
          <a:p>
            <a:pPr algn="r"/>
            <a:r>
              <a:rPr lang="ar-IQ" sz="3100" b="1" dirty="0" smtClean="0"/>
              <a:t>4- دراسة وتحليل خطط المواد الدراسية : </a:t>
            </a:r>
            <a:endParaRPr lang="ar-IQ" dirty="0"/>
          </a:p>
        </p:txBody>
      </p:sp>
      <p:sp>
        <p:nvSpPr>
          <p:cNvPr id="3" name="Content Placeholder 2"/>
          <p:cNvSpPr>
            <a:spLocks noGrp="1"/>
          </p:cNvSpPr>
          <p:nvPr>
            <p:ph idx="1"/>
          </p:nvPr>
        </p:nvSpPr>
        <p:spPr>
          <a:xfrm>
            <a:off x="457200" y="1428736"/>
            <a:ext cx="8229600" cy="4895864"/>
          </a:xfrm>
          <a:solidFill>
            <a:schemeClr val="accent3">
              <a:lumMod val="20000"/>
              <a:lumOff val="80000"/>
            </a:schemeClr>
          </a:solidFill>
        </p:spPr>
        <p:txBody>
          <a:bodyPr/>
          <a:lstStyle/>
          <a:p>
            <a:r>
              <a:rPr lang="ar-IQ" dirty="0" smtClean="0"/>
              <a:t>وذلك من خلال اطلاع مدير المدرسة على كراسات التحضير للدروس اليومية الخاصة بالمدرسين ،وذلك للتأكد من سلامة الاهداف الاجرائية والتنويع في طرائق التدريس والوسائل واستخدام الاساليب التفويمية المنوعة واختيار النشاطات الملائمة والمواظبة على عمل الخطة اليومية .</a:t>
            </a:r>
            <a:endParaRPr lang="en-US" dirty="0" smtClean="0"/>
          </a:p>
          <a:p>
            <a:endParaRPr lang="ar-IQ" dirty="0"/>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3100" b="1" dirty="0" smtClean="0"/>
              <a:t>5- تطوير أساليب التقويم التي يتبعها المدرس مع طلبته من خلال عملية الاشراف </a:t>
            </a:r>
            <a:r>
              <a:rPr lang="ar-IQ" b="1" dirty="0" smtClean="0"/>
              <a:t>:</a:t>
            </a:r>
            <a:endParaRPr lang="ar-IQ"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يقوم المدير بدراسة الاساليب التقويمية التي يقوم بها المدرسين وتحليلها ومقارنتها بالاساليب المستحدثة ، ومن ثم يمكنه تزويد المدرسين بنشرات تربوية تخدم الجانب التقويمي وتمدهم بالافكار والاساليب الحديثة والمتنوعة .</a:t>
            </a:r>
            <a:endParaRPr lang="en-US" dirty="0"/>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4000" b="1" dirty="0" smtClean="0"/>
              <a:t>6-متابعة نمو الطلبة :</a:t>
            </a:r>
            <a:endParaRPr lang="ar-IQ" dirty="0"/>
          </a:p>
        </p:txBody>
      </p:sp>
      <p:sp>
        <p:nvSpPr>
          <p:cNvPr id="3" name="Content Placeholder 2"/>
          <p:cNvSpPr>
            <a:spLocks noGrp="1"/>
          </p:cNvSpPr>
          <p:nvPr>
            <p:ph idx="1"/>
          </p:nvPr>
        </p:nvSpPr>
        <p:spPr>
          <a:xfrm>
            <a:off x="457200" y="1714488"/>
            <a:ext cx="8229600" cy="4610112"/>
          </a:xfrm>
          <a:solidFill>
            <a:schemeClr val="accent3">
              <a:lumMod val="20000"/>
              <a:lumOff val="80000"/>
            </a:schemeClr>
          </a:solidFill>
        </p:spPr>
        <p:txBody>
          <a:bodyPr/>
          <a:lstStyle/>
          <a:p>
            <a:r>
              <a:rPr lang="ar-IQ" dirty="0" smtClean="0"/>
              <a:t>من خلال عملية الاشراف يقوم المدير بملاحظة الطلبة ونموهم المعرفي والنفسي والاجتماعي والعاطفي ،وإكتشاف الموهوبين منهم وتمييز بطيئي التعلم ، ومن ثم توفير الرعاية الكافية للمحتاجين منهم ،إضافة الى معرفة المشكلات التي تواجه الطلبة ومعرفة اسبابها والسعي الى علاجها .</a:t>
            </a:r>
            <a:endParaRPr lang="en-US" dirty="0" smtClean="0"/>
          </a:p>
          <a:p>
            <a:endParaRPr lang="ar-IQ"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7- تنمية الاتجاهات الايجابية للمدرسين:</a:t>
            </a:r>
            <a:endParaRPr lang="en-US" sz="32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على المدير ان يعمل على رفع الروح المعنوية للمدرسين ويقدم لهم الحوافز ويقوي من علاقتهم الانسانية مع بعضهم بعضاً ، والعمل على تنمية قراتهم واتجاهاتهم واستغلالها لصالح العملية التربوية .</a:t>
            </a:r>
            <a:endParaRPr lang="en-US" dirty="0" smtClean="0"/>
          </a:p>
          <a:p>
            <a:endParaRPr lang="ar-IQ"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8- تقويم أعمال المدرسين والعاملين في المدرسة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من مهام مدير المدرسة القيام بوضع جدول خاص ببرنامج التقويم لغرض تقويم أداء المدرسين والعاملين ومتابعتهم .</a:t>
            </a:r>
            <a:endParaRPr lang="en-US" dirty="0"/>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a:solidFill>
            <a:schemeClr val="accent4">
              <a:lumMod val="20000"/>
              <a:lumOff val="80000"/>
            </a:schemeClr>
          </a:solidFill>
        </p:spPr>
        <p:txBody>
          <a:bodyPr>
            <a:normAutofit fontScale="90000"/>
          </a:bodyPr>
          <a:lstStyle/>
          <a:p>
            <a:pPr algn="ct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3600" b="1" dirty="0" smtClean="0"/>
              <a:t>المهارات الواجب توافرها في مدبر المدرسة :</a:t>
            </a:r>
            <a:endParaRPr lang="ar-IQ" sz="31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يعد مدير المدرسة قمة الهرم الوضيفي ،وله الاثر البالغ في نجاحها ، لذا فهناك مجموعة من المهارات التي يجب أن يجيدها مدير المدرسة حتى تحقق المدرسة أهدافها بكفاءة .</a:t>
            </a:r>
            <a:endParaRPr lang="en-US" dirty="0" smtClean="0"/>
          </a:p>
          <a:p>
            <a:endParaRPr lang="ar-IQ" dirty="0"/>
          </a:p>
        </p:txBody>
      </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algn="r"/>
            <a:r>
              <a:rPr lang="ar-IQ" sz="3200" b="1" dirty="0" smtClean="0"/>
              <a:t>1- المهارة الفنية :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وتتمثل في فهم نظم ولوائح التعليم وقوانينه وادراك المدير لحقوقه واختصاصاته ومسؤولياته حتى لا يصدر قراراً ليس من حقه ، وحتى لا يتوانى عن إصدار قرار يقع في نطاق اختصاصه ومسؤلياته وهذه المهاره تكتسب بالخبرة الطويلة في ممارسة المهنة التربوية ومن خلال برنامج التدريب المهني اثناء العمل ومختلف اشكال وانواع التدريب المهني المتخصص.</a:t>
            </a:r>
            <a:endParaRPr lang="en-US" dirty="0"/>
          </a:p>
        </p:txBody>
      </p:sp>
    </p:spTree>
  </p:cSld>
  <p:clrMapOvr>
    <a:masterClrMapping/>
  </p:clrMapOvr>
  <p:transition>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2- المهارة الادراكية :</a:t>
            </a:r>
            <a:r>
              <a:rPr lang="ar-IQ" sz="3200" dirty="0" smtClean="0"/>
              <a:t> </a:t>
            </a:r>
            <a:endParaRPr lang="en-US" sz="32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وتتمثل في اتساع منظور الرؤية عند المدير وقدرته على النظرة الشمولية للقضايا والموضوعات والمشكلات التي تعرض عليه ، من حيث اتصالها بالمنهج والانشطة التربوية واهداف المدرسة وصالح اعضاء اسرة المدرسة واتفاقها مع السياسة التعليمية والاهداف العليا للمجتمع . وهذه القدرة على الفهم للامور التربوية والقضايا الدرسية تعتمد على عاملين اساسيين هما الخبرة السابقة والذكاء ، فالمدير الناجح هو القادر على اتخاذ القرار الرشيد في الوقت المناسب وبالسرعة اللازمة وبالكفاءة الواجبة مع اخذ جميع المتغيرات في الاعتبار .</a:t>
            </a:r>
            <a:endParaRPr lang="en-US" dirty="0" smtClean="0"/>
          </a:p>
          <a:p>
            <a:endParaRPr lang="ar-IQ" dirty="0"/>
          </a:p>
        </p:txBody>
      </p:sp>
    </p:spTree>
  </p:cSld>
  <p:clrMapOvr>
    <a:masterClrMapping/>
  </p:clrMapOvr>
  <p:transition>
    <p:dissolv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2800" b="1" dirty="0" smtClean="0"/>
              <a:t>3- المهارة الاجتماعية :</a:t>
            </a:r>
            <a:endParaRPr lang="en-US" sz="28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وهي التي تتصل بالفهم الصادق للذات وللآخرين ولمطالبهم وحاجاتهم النفسية والاجتماعية والقدرة على التعامل مع الآخرين بشكل يحبب العاملين في عملهم  وفي المدرسة وفي الادارة ويتيح لهم فرصة التعبير الحر عن آرائهم  ومشكلاتهم وإشراكهم في عملية إتخاذ القرار .</a:t>
            </a:r>
            <a:endParaRPr lang="en-US" dirty="0" smtClean="0"/>
          </a:p>
          <a:p>
            <a:endParaRPr lang="ar-IQ"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pPr algn="r"/>
            <a:r>
              <a:rPr lang="ar-IQ" dirty="0" smtClean="0"/>
              <a:t>  </a:t>
            </a:r>
            <a:r>
              <a:rPr lang="ar-IQ" sz="4000" b="1" dirty="0" smtClean="0"/>
              <a:t>المبادئ الأساسية في التنظيم التربوي :</a:t>
            </a:r>
            <a:endParaRPr lang="ar-IQ" b="1" dirty="0"/>
          </a:p>
        </p:txBody>
      </p:sp>
      <p:graphicFrame>
        <p:nvGraphicFramePr>
          <p:cNvPr id="4" name="Content Placeholder 3"/>
          <p:cNvGraphicFramePr>
            <a:graphicFrameLocks noGrp="1"/>
          </p:cNvGraphicFramePr>
          <p:nvPr>
            <p:ph idx="1"/>
          </p:nvPr>
        </p:nvGraphicFramePr>
        <p:xfrm>
          <a:off x="214313" y="1357313"/>
          <a:ext cx="8786812" cy="4714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ctr"/>
            <a:r>
              <a:rPr lang="ar-IQ" sz="3600" b="1" dirty="0" smtClean="0"/>
              <a:t>مواصفات مدير المدرسة</a:t>
            </a:r>
            <a:endParaRPr lang="ar-IQ" sz="36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إن طبيعة عمل مدير المدرسة تفرض عليه أن يقوم بدور القيادة في مدرسته  فالرؤساء في المراكز القيادية العليا والمعلمون كذلك العاملون والتلاميذ والآباء بل المجتمع الكبير كلهم ينظرون الى مدير المدرسة  على انه القائد ، ومن الطبيعي أن يتوقع منه القيام بهذا الدور القيادي تمثيلا صحيحا نابعا عن وعيه لجوانب عمله واساليبه وتطويره وتنفيذه  وقدرته على التعامل التربوي السليم مع العاملين . </a:t>
            </a:r>
            <a:endParaRPr lang="en-US" dirty="0" smtClean="0"/>
          </a:p>
          <a:p>
            <a:endParaRPr lang="ar-IQ" dirty="0"/>
          </a:p>
        </p:txBody>
      </p:sp>
    </p:spTree>
  </p:cSld>
  <p:clrMapOvr>
    <a:masterClrMapping/>
  </p:clrMapOvr>
  <p:transition>
    <p:dissolv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ctr"/>
            <a:r>
              <a:rPr lang="ar-IQ" sz="3200" b="1" dirty="0" smtClean="0"/>
              <a:t>وفيما يلي أهم الصفات التي يجب أن يتحلى بها مدير المدرسة الناجح :</a:t>
            </a:r>
            <a:endParaRPr lang="en-US" sz="3200" dirty="0" smtClean="0"/>
          </a:p>
        </p:txBody>
      </p:sp>
      <p:sp>
        <p:nvSpPr>
          <p:cNvPr id="3" name="Content Placeholder 2"/>
          <p:cNvSpPr>
            <a:spLocks noGrp="1"/>
          </p:cNvSpPr>
          <p:nvPr>
            <p:ph idx="1"/>
          </p:nvPr>
        </p:nvSpPr>
        <p:spPr>
          <a:xfrm>
            <a:off x="214282" y="1428736"/>
            <a:ext cx="8715436" cy="5214974"/>
          </a:xfrm>
          <a:solidFill>
            <a:schemeClr val="accent3">
              <a:lumMod val="20000"/>
              <a:lumOff val="80000"/>
            </a:schemeClr>
          </a:solidFill>
        </p:spPr>
        <p:txBody>
          <a:bodyPr>
            <a:normAutofit/>
          </a:bodyPr>
          <a:lstStyle/>
          <a:p>
            <a:r>
              <a:rPr lang="ar-IQ" dirty="0" smtClean="0"/>
              <a:t>1- </a:t>
            </a:r>
            <a:r>
              <a:rPr lang="ar-IQ" dirty="0" smtClean="0">
                <a:solidFill>
                  <a:srgbClr val="FF0000"/>
                </a:solidFill>
              </a:rPr>
              <a:t>القدوة الحسنة </a:t>
            </a:r>
            <a:r>
              <a:rPr lang="ar-IQ" dirty="0" smtClean="0"/>
              <a:t>في المظهر والتصرف والنضوج والتكامل .</a:t>
            </a:r>
            <a:endParaRPr lang="en-US" dirty="0" smtClean="0"/>
          </a:p>
          <a:p>
            <a:r>
              <a:rPr lang="ar-IQ" dirty="0" smtClean="0"/>
              <a:t>2- أن يكون </a:t>
            </a:r>
            <a:r>
              <a:rPr lang="ar-IQ" dirty="0" smtClean="0">
                <a:solidFill>
                  <a:srgbClr val="FF0000"/>
                </a:solidFill>
              </a:rPr>
              <a:t>انسانياً </a:t>
            </a:r>
            <a:r>
              <a:rPr lang="ar-IQ" dirty="0" smtClean="0"/>
              <a:t>وان </a:t>
            </a:r>
            <a:r>
              <a:rPr lang="ar-IQ" dirty="0" smtClean="0">
                <a:solidFill>
                  <a:srgbClr val="FF0000"/>
                </a:solidFill>
              </a:rPr>
              <a:t>يحترم مواعيد المدرسة </a:t>
            </a:r>
            <a:r>
              <a:rPr lang="ar-IQ" dirty="0" smtClean="0"/>
              <a:t>ويشعر بالمسؤولية وان يكون </a:t>
            </a:r>
            <a:r>
              <a:rPr lang="ar-IQ" dirty="0" smtClean="0">
                <a:solidFill>
                  <a:srgbClr val="FF0000"/>
                </a:solidFill>
              </a:rPr>
              <a:t>مخلصا </a:t>
            </a:r>
            <a:r>
              <a:rPr lang="ar-IQ" dirty="0" smtClean="0"/>
              <a:t>في أداء عمله وان يكون </a:t>
            </a:r>
            <a:r>
              <a:rPr lang="ar-IQ" dirty="0" smtClean="0">
                <a:solidFill>
                  <a:srgbClr val="FF0000"/>
                </a:solidFill>
              </a:rPr>
              <a:t>عادلا </a:t>
            </a:r>
            <a:r>
              <a:rPr lang="ar-IQ" dirty="0" smtClean="0"/>
              <a:t>في إدارته لمدرسته .</a:t>
            </a:r>
            <a:endParaRPr lang="en-US" dirty="0" smtClean="0"/>
          </a:p>
          <a:p>
            <a:r>
              <a:rPr lang="ar-IQ" dirty="0" smtClean="0"/>
              <a:t>3- أن يجمع بين </a:t>
            </a:r>
            <a:r>
              <a:rPr lang="ar-IQ" dirty="0" smtClean="0">
                <a:solidFill>
                  <a:srgbClr val="FF0000"/>
                </a:solidFill>
              </a:rPr>
              <a:t>الحزم والعطف والمحبة  </a:t>
            </a:r>
            <a:r>
              <a:rPr lang="ar-IQ" dirty="0" smtClean="0"/>
              <a:t>وان يكون حسن الاخلاق وان يتصف بالحذر واليقظة ، وان يكون ديموقراطياً  في التفكير والتصرف .</a:t>
            </a:r>
            <a:endParaRPr lang="en-US" dirty="0" smtClean="0"/>
          </a:p>
          <a:p>
            <a:r>
              <a:rPr lang="ar-IQ" dirty="0" smtClean="0"/>
              <a:t>4- أن </a:t>
            </a:r>
            <a:r>
              <a:rPr lang="ar-IQ" dirty="0" smtClean="0">
                <a:solidFill>
                  <a:srgbClr val="FF0000"/>
                </a:solidFill>
              </a:rPr>
              <a:t>يهتم بجوهر الامور </a:t>
            </a:r>
            <a:r>
              <a:rPr lang="ar-IQ" dirty="0" smtClean="0"/>
              <a:t>ولا يستغرق في الامور الروتينية وان يكون </a:t>
            </a:r>
            <a:r>
              <a:rPr lang="ar-IQ" dirty="0" smtClean="0">
                <a:solidFill>
                  <a:srgbClr val="FF0000"/>
                </a:solidFill>
              </a:rPr>
              <a:t>سريع البت </a:t>
            </a:r>
            <a:r>
              <a:rPr lang="ar-IQ" dirty="0" smtClean="0"/>
              <a:t>في الامور وخاصة في المواقف الحرجة دون تردد او إبطاء وان يكون قادرا على التعبير عن نفسه ، بكل دقه ووضوح ، بالكتابة والحديث .</a:t>
            </a:r>
            <a:endParaRPr lang="en-US" dirty="0" smtClean="0"/>
          </a:p>
          <a:p>
            <a:r>
              <a:rPr lang="ar-IQ" dirty="0" smtClean="0"/>
              <a:t>5- أن يكون </a:t>
            </a:r>
            <a:r>
              <a:rPr lang="ar-IQ" dirty="0" smtClean="0">
                <a:solidFill>
                  <a:srgbClr val="FF0000"/>
                </a:solidFill>
              </a:rPr>
              <a:t>قوي الشخصية وله القدرة على التأثير في الآخرين </a:t>
            </a:r>
            <a:r>
              <a:rPr lang="ar-IQ" dirty="0" smtClean="0"/>
              <a:t>لان ذلك يؤدي الى النجاح في العمل ، وان يتصف </a:t>
            </a:r>
            <a:r>
              <a:rPr lang="ar-IQ" dirty="0" smtClean="0">
                <a:solidFill>
                  <a:srgbClr val="FF0000"/>
                </a:solidFill>
              </a:rPr>
              <a:t>بالمروته</a:t>
            </a:r>
            <a:r>
              <a:rPr lang="ar-IQ" dirty="0" smtClean="0"/>
              <a:t> وعدم الجمود في مواجهة المشكلات والامور، وان يتصف بالوعي الكامل لجوانب وابعاد العمل .</a:t>
            </a:r>
            <a:endParaRPr lang="en-US" dirty="0" smtClean="0"/>
          </a:p>
          <a:p>
            <a:pPr>
              <a:buNone/>
            </a:pPr>
            <a:endParaRPr lang="ar-IQ" dirty="0"/>
          </a:p>
        </p:txBody>
      </p:sp>
    </p:spTree>
  </p:cSld>
  <p:clrMapOvr>
    <a:masterClrMapping/>
  </p:clrMapOvr>
  <p:transition>
    <p:dissolv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53408"/>
          </a:xfrm>
          <a:solidFill>
            <a:schemeClr val="accent4">
              <a:lumMod val="20000"/>
              <a:lumOff val="80000"/>
            </a:schemeClr>
          </a:solidFill>
        </p:spPr>
        <p:txBody>
          <a:bodyPr/>
          <a:lstStyle/>
          <a:p>
            <a:pPr algn="ctr"/>
            <a: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إنتهى ألدَرسْ </a:t>
            </a:r>
            <a:b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شُكراً لأطلاعَكُمْ </a:t>
            </a:r>
            <a:endParaRPr lang="ar-IQ"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457200" y="3286124"/>
            <a:ext cx="8229600" cy="3038476"/>
          </a:xfrm>
          <a:solidFill>
            <a:schemeClr val="accent3">
              <a:lumMod val="20000"/>
              <a:lumOff val="80000"/>
            </a:schemeClr>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نشاط فردي :</a:t>
            </a:r>
          </a:p>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ماهو دور مدير المدرسة  عندما يلاحظ تدني في مستوى طلبة مرحلة ما؟</a:t>
            </a:r>
          </a:p>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وضح إجابتك بشكل مقترحات .</a:t>
            </a:r>
          </a:p>
          <a:p>
            <a:pPr algn="ctr"/>
            <a:endPar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endPar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ar-IQ"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p:spPr>
        <p:txBody>
          <a:bodyPr>
            <a:normAutofit/>
          </a:bodyPr>
          <a:lstStyle/>
          <a:p>
            <a:pPr algn="ctr"/>
            <a:r>
              <a:rPr lang="ar-IQ" b="1" dirty="0" smtClean="0"/>
              <a:t>الدرس القادم</a:t>
            </a:r>
            <a:endParaRPr lang="ar-IQ" dirty="0"/>
          </a:p>
        </p:txBody>
      </p:sp>
      <p:sp>
        <p:nvSpPr>
          <p:cNvPr id="3" name="Content Placeholder 2"/>
          <p:cNvSpPr>
            <a:spLocks noGrp="1"/>
          </p:cNvSpPr>
          <p:nvPr>
            <p:ph idx="1"/>
          </p:nvPr>
        </p:nvSpPr>
        <p:spPr>
          <a:xfrm>
            <a:off x="500034" y="1928802"/>
            <a:ext cx="8229600" cy="4389120"/>
          </a:xfrm>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16200000" scaled="1"/>
            <a:tileRect/>
          </a:gradFill>
        </p:spPr>
        <p:txBody>
          <a:bodyPr/>
          <a:lstStyle/>
          <a:p>
            <a:pPr>
              <a:buNone/>
            </a:pPr>
            <a:r>
              <a:rPr lang="ar-IQ" b="1" dirty="0" smtClean="0"/>
              <a:t> </a:t>
            </a:r>
            <a:endParaRPr lang="en-US" dirty="0" smtClean="0"/>
          </a:p>
          <a:p>
            <a:pPr>
              <a:buNone/>
            </a:pPr>
            <a:r>
              <a:rPr lang="ar-IQ" sz="4400" b="1" dirty="0" smtClean="0"/>
              <a:t>                  ألأدارةَ ألصَفّيةَ</a:t>
            </a:r>
            <a:endParaRPr lang="ar-IQ" sz="4400" dirty="0"/>
          </a:p>
        </p:txBody>
      </p:sp>
      <p:graphicFrame>
        <p:nvGraphicFramePr>
          <p:cNvPr id="4" name="Table 3"/>
          <p:cNvGraphicFramePr>
            <a:graphicFrameLocks noGrp="1"/>
          </p:cNvGraphicFramePr>
          <p:nvPr/>
        </p:nvGraphicFramePr>
        <p:xfrm>
          <a:off x="571472" y="3571876"/>
          <a:ext cx="8096264" cy="3078480"/>
        </p:xfrm>
        <a:graphic>
          <a:graphicData uri="http://schemas.openxmlformats.org/drawingml/2006/table">
            <a:tbl>
              <a:tblPr rtl="1" firstRow="1" bandRow="1">
                <a:tableStyleId>{5C22544A-7EE6-4342-B048-85BDC9FD1C3A}</a:tableStyleId>
              </a:tblPr>
              <a:tblGrid>
                <a:gridCol w="8096264"/>
              </a:tblGrid>
              <a:tr h="785818">
                <a:tc>
                  <a:txBody>
                    <a:bodyPr/>
                    <a:lstStyle/>
                    <a:p>
                      <a:pPr rtl="1"/>
                      <a:r>
                        <a:rPr lang="ar-IQ" sz="2800" dirty="0" smtClean="0"/>
                        <a:t>المشاركون  في عرض الدرس (المتميزون) :</a:t>
                      </a:r>
                    </a:p>
                    <a:p>
                      <a:pPr rtl="1"/>
                      <a:r>
                        <a:rPr lang="ar-IQ" sz="2800" dirty="0" smtClean="0"/>
                        <a:t>1- </a:t>
                      </a:r>
                    </a:p>
                    <a:p>
                      <a:pPr rtl="1"/>
                      <a:r>
                        <a:rPr lang="ar-IQ" sz="2800" dirty="0" smtClean="0"/>
                        <a:t>2- </a:t>
                      </a:r>
                    </a:p>
                    <a:p>
                      <a:pPr rtl="1"/>
                      <a:r>
                        <a:rPr lang="ar-IQ" sz="2800" dirty="0" smtClean="0"/>
                        <a:t>3-</a:t>
                      </a:r>
                      <a:r>
                        <a:rPr lang="ar-IQ" sz="2800" baseline="0" dirty="0" smtClean="0"/>
                        <a:t> </a:t>
                      </a:r>
                    </a:p>
                    <a:p>
                      <a:pPr rtl="1"/>
                      <a:r>
                        <a:rPr lang="ar-IQ" sz="2800" baseline="0" dirty="0" smtClean="0"/>
                        <a:t>4- </a:t>
                      </a:r>
                      <a:endParaRPr lang="ar-IQ" sz="2800" dirty="0" smtClean="0"/>
                    </a:p>
                    <a:p>
                      <a:pPr rtl="1"/>
                      <a:endParaRPr lang="ar-IQ" sz="2800" dirty="0" smtClean="0"/>
                    </a:p>
                    <a:p>
                      <a:pPr rtl="1"/>
                      <a:endParaRPr lang="ar-IQ" sz="2800" dirty="0"/>
                    </a:p>
                  </a:txBody>
                  <a:tcPr/>
                </a:tc>
              </a:tr>
            </a:tbl>
          </a:graphicData>
        </a:graphic>
      </p:graphicFrame>
    </p:spTree>
  </p:cSld>
  <p:clrMapOvr>
    <a:masterClrMapping/>
  </p:clrMapOvr>
  <p:transition>
    <p:dissolv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428628"/>
          </a:xfrm>
          <a:solidFill>
            <a:schemeClr val="bg2"/>
          </a:solidFill>
        </p:spPr>
        <p:txBody>
          <a:bodyPr>
            <a:noAutofit/>
          </a:bodyPr>
          <a:lstStyle/>
          <a:p>
            <a:pPr algn="r"/>
            <a:r>
              <a:rPr lang="ar-IQ" sz="3600" b="1" dirty="0" smtClean="0">
                <a:solidFill>
                  <a:schemeClr val="tx1"/>
                </a:solidFill>
              </a:rPr>
              <a:t>مفهوم الادارة الصفية :</a:t>
            </a:r>
            <a:endParaRPr lang="ar-IQ" sz="3200" b="1" dirty="0">
              <a:solidFill>
                <a:schemeClr val="tx1"/>
              </a:solidFill>
            </a:endParaRPr>
          </a:p>
        </p:txBody>
      </p:sp>
      <p:sp>
        <p:nvSpPr>
          <p:cNvPr id="3" name="Content Placeholder 2"/>
          <p:cNvSpPr>
            <a:spLocks noGrp="1"/>
          </p:cNvSpPr>
          <p:nvPr>
            <p:ph idx="1"/>
          </p:nvPr>
        </p:nvSpPr>
        <p:spPr>
          <a:xfrm>
            <a:off x="214282" y="785794"/>
            <a:ext cx="8715436" cy="5786478"/>
          </a:xfrm>
        </p:spPr>
        <p:txBody>
          <a:bodyPr/>
          <a:lstStyle/>
          <a:p>
            <a:r>
              <a:rPr lang="ar-IQ" dirty="0" smtClean="0"/>
              <a:t> تعد ادارة الصف فنا وعلما، فمن الناحية الفنية تعتمد هذه الادارة على شخصية المدرس واسلوبه في التعامل مع الطلاب في داخل الصف وخارجه وتعد ادارة الصف علما بذاته بقوانينه واجراءاته.</a:t>
            </a:r>
            <a:endParaRPr lang="en-US" dirty="0" smtClean="0"/>
          </a:p>
          <a:p>
            <a:r>
              <a:rPr lang="ar-IQ" dirty="0" smtClean="0"/>
              <a:t>وهي " مجموعة من الانماط السلوكية التي يستخدمها المدرس لكي يوفر بيئة تعليمية مناسبة ويحافظ على استمرارها بما يمكنه من تحقيق الاهداف التعليمية المنشودة" كما يمكن تعريف الادارة الصفية على انها " مجموعة من النشاطات التي يسعى المدرس من خلالها الى تعزيز السلوك المرغوب فيها لدى الطلاب ويعمل على الغاء وحذف السلوك غير المرغوب فيه لديهم".</a:t>
            </a:r>
            <a:endParaRPr lang="en-US" dirty="0" smtClean="0"/>
          </a:p>
          <a:p>
            <a:r>
              <a:rPr lang="ar-IQ" dirty="0" smtClean="0"/>
              <a:t>وهناك تعريف يرى ان الادارة الصفية تمثل مجموعة من النشاطات التي يسعى المدرس من خلالها الى خلق وتوفير جو صفي تسوده العلاقات الاجتماعية الايجابية بين المدرس وتلاميذه وبين الطلاب انفسهم داخل غرفة الصف.</a:t>
            </a:r>
            <a:endParaRPr lang="ar-IQ" dirty="0"/>
          </a:p>
        </p:txBody>
      </p:sp>
    </p:spTree>
  </p:cSld>
  <p:clrMapOvr>
    <a:masterClrMapping/>
  </p:clrMapOvr>
  <p:transition>
    <p:dissolv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642942"/>
          </a:xfrm>
          <a:solidFill>
            <a:schemeClr val="accent4">
              <a:lumMod val="20000"/>
              <a:lumOff val="80000"/>
            </a:schemeClr>
          </a:solidFill>
        </p:spPr>
        <p:txBody>
          <a:bodyPr>
            <a:normAutofit fontScale="90000"/>
          </a:bodyPr>
          <a:lstStyle/>
          <a:p>
            <a:pPr algn="r"/>
            <a:r>
              <a:rPr lang="en-US" dirty="0" smtClean="0"/>
              <a:t/>
            </a:r>
            <a:br>
              <a:rPr lang="en-US" dirty="0" smtClean="0"/>
            </a:br>
            <a:r>
              <a:rPr lang="ar-IQ" sz="3600" dirty="0" smtClean="0"/>
              <a:t> </a:t>
            </a:r>
            <a:r>
              <a:rPr lang="ar-IQ" sz="4400" b="1" dirty="0" smtClean="0"/>
              <a:t>أهمية </a:t>
            </a:r>
            <a:r>
              <a:rPr lang="ar-IQ" sz="4000" b="1" dirty="0" smtClean="0"/>
              <a:t>ألادارة ألصفية : </a:t>
            </a:r>
            <a:endParaRPr lang="en-US" dirty="0" smtClean="0"/>
          </a:p>
        </p:txBody>
      </p:sp>
      <p:sp>
        <p:nvSpPr>
          <p:cNvPr id="3" name="Content Placeholder 2"/>
          <p:cNvSpPr>
            <a:spLocks noGrp="1"/>
          </p:cNvSpPr>
          <p:nvPr>
            <p:ph idx="1"/>
          </p:nvPr>
        </p:nvSpPr>
        <p:spPr>
          <a:xfrm>
            <a:off x="214282" y="1000108"/>
            <a:ext cx="8715436" cy="5500726"/>
          </a:xfr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p:spPr>
        <p:txBody>
          <a:bodyPr>
            <a:normAutofit fontScale="92500"/>
          </a:bodyPr>
          <a:lstStyle/>
          <a:p>
            <a:r>
              <a:rPr lang="ar-IQ" dirty="0" smtClean="0"/>
              <a:t>يمكن تحديد اهمية الادارة الصفية في العملية التعليمية من خلال كون عملية التعليم الصفي هي عملية تفاعل ايجابي بين المدرس وطلبته ، ويتم هذا التفاعل من خلال نشاطات منظمة ومحددة تتطلب ظروفا وشروطا مناسبة تعمل الادارة الصفية على تهيئتها، كما تؤثر البيئة التي يحدث فيها التعلم على فعالية عملية التعلم نفسها، وعلى الصحة النفسية للتلاميذ، فأذا كانت البيئة التي يحدث فيها التعلم بيئة تتصف بتسلط المدرس ، فأن هذا يؤثر على شخصية تلاميذه من جهة ، وعلى نوعية تفاعلهم مع الموقف التعليمي من جهة اخرى. ومن الطبيعي ان يتعرض الطالب داخل غرفة الصف الى منهاجين : احدهما اكاديمي والاخر غير اكاديمي ، فهو يكتسب اتجاهات مثل : الانضباط الذاتي والمحافظة على النظام ، وتحمل المسؤولية ، والثقة بالنفس، واساليب العمل التعاوني ، وطرق التعاون مع الاخرين ، واحترام الاراء والمشاعر للاخرين.</a:t>
            </a:r>
            <a:endParaRPr lang="en-US" dirty="0" smtClean="0"/>
          </a:p>
          <a:p>
            <a:r>
              <a:rPr lang="ar-IQ" dirty="0" smtClean="0"/>
              <a:t>   ان مثل هذه الاتجاهات يستطيع الطالب ان يكتسبها اذا ما عاش في اجوائها واسهم في ممارستها وهكذا فمن خلال الادارة الصفية يكتسب الطالب مثل هذه الاتجاهات في حالة مراعاة المدرس لها في ادارته لصفه. وخلاصة القول انه اذا ما اريد للتعليم الصفي ان يحقق اهدافه بكفاية وفاعلية فلا بد من ادارة صفية فعالة.</a:t>
            </a:r>
            <a:endParaRPr lang="en-US" dirty="0" smtClean="0"/>
          </a:p>
          <a:p>
            <a:endParaRPr lang="ar-IQ" dirty="0"/>
          </a:p>
        </p:txBody>
      </p:sp>
    </p:spTree>
  </p:cSld>
  <p:clrMapOvr>
    <a:masterClrMapping/>
  </p:clrMapOvr>
  <p:transition>
    <p:dissolv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571504"/>
          </a:xfrm>
        </p:spPr>
        <p:txBody>
          <a:bodyPr>
            <a:noAutofit/>
          </a:bodyPr>
          <a:lstStyle/>
          <a:p>
            <a:pPr algn="r"/>
            <a:r>
              <a:rPr lang="ar-IQ" sz="3600" b="1" dirty="0" smtClean="0">
                <a:solidFill>
                  <a:schemeClr val="tx1"/>
                </a:solidFill>
              </a:rPr>
              <a:t>أهداف الادارة الصفية :-</a:t>
            </a:r>
            <a:endParaRPr lang="ar-IQ" sz="3600" b="1" dirty="0">
              <a:solidFill>
                <a:schemeClr val="tx1"/>
              </a:solidFill>
            </a:endParaRPr>
          </a:p>
        </p:txBody>
      </p:sp>
      <p:sp>
        <p:nvSpPr>
          <p:cNvPr id="3" name="Content Placeholder 2"/>
          <p:cNvSpPr>
            <a:spLocks noGrp="1"/>
          </p:cNvSpPr>
          <p:nvPr>
            <p:ph idx="1"/>
          </p:nvPr>
        </p:nvSpPr>
        <p:spPr>
          <a:xfrm>
            <a:off x="142844" y="785794"/>
            <a:ext cx="8786874" cy="5715040"/>
          </a:xfrm>
        </p:spPr>
        <p:txBody>
          <a:bodyPr/>
          <a:lstStyle/>
          <a:p>
            <a:endParaRPr lang="ar-IQ" dirty="0" smtClean="0"/>
          </a:p>
          <a:p>
            <a:r>
              <a:rPr lang="ar-IQ" dirty="0" smtClean="0"/>
              <a:t>1- توفير المناخ التعليمي / التعلمي الفعال.</a:t>
            </a:r>
            <a:endParaRPr lang="en-US" dirty="0" smtClean="0"/>
          </a:p>
          <a:p>
            <a:r>
              <a:rPr lang="ar-IQ" dirty="0" smtClean="0"/>
              <a:t>2- توفير البيئة الامنه والمطمئنه للطلاب.</a:t>
            </a:r>
            <a:endParaRPr lang="en-US" dirty="0" smtClean="0"/>
          </a:p>
          <a:p>
            <a:r>
              <a:rPr lang="ar-IQ" dirty="0" smtClean="0"/>
              <a:t>3- رفع مستوى التحصيل العلمي والمعرفي لدى الطلبة.</a:t>
            </a:r>
            <a:endParaRPr lang="en-US" dirty="0" smtClean="0"/>
          </a:p>
          <a:p>
            <a:r>
              <a:rPr lang="ar-IQ" dirty="0" smtClean="0"/>
              <a:t>4- مراعاة النمو المتكامل للطالب.</a:t>
            </a:r>
            <a:endParaRPr lang="en-US" dirty="0" smtClean="0"/>
          </a:p>
          <a:p>
            <a:endParaRPr lang="ar-IQ" dirty="0"/>
          </a:p>
        </p:txBody>
      </p:sp>
    </p:spTree>
  </p:cSld>
  <p:clrMapOvr>
    <a:masterClrMapping/>
  </p:clrMapOvr>
  <p:transition>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356"/>
            <a:ext cx="8143932" cy="714380"/>
          </a:xfrm>
          <a:solidFill>
            <a:schemeClr val="accent4">
              <a:lumMod val="20000"/>
              <a:lumOff val="80000"/>
            </a:schemeClr>
          </a:solidFill>
        </p:spPr>
        <p:txBody>
          <a:bodyPr>
            <a:normAutofit/>
          </a:bodyPr>
          <a:lstStyle/>
          <a:p>
            <a:pPr algn="r"/>
            <a:r>
              <a:rPr lang="ar-IQ" sz="2800" b="1" dirty="0" smtClean="0"/>
              <a:t>العوامل المؤثرة في الادارة الصفية :</a:t>
            </a:r>
            <a:endParaRPr lang="ar-IQ" sz="2800" dirty="0"/>
          </a:p>
        </p:txBody>
      </p:sp>
      <p:sp>
        <p:nvSpPr>
          <p:cNvPr id="3" name="Content Placeholder 2"/>
          <p:cNvSpPr>
            <a:spLocks noGrp="1"/>
          </p:cNvSpPr>
          <p:nvPr>
            <p:ph idx="1"/>
          </p:nvPr>
        </p:nvSpPr>
        <p:spPr>
          <a:xfrm>
            <a:off x="457200" y="1428736"/>
            <a:ext cx="8229600" cy="4895864"/>
          </a:xfr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3500000" scaled="1"/>
            <a:tileRect/>
          </a:gradFill>
        </p:spPr>
        <p:txBody>
          <a:bodyPr/>
          <a:lstStyle/>
          <a:p>
            <a:r>
              <a:rPr lang="ar-IQ" dirty="0" smtClean="0"/>
              <a:t>ان الادارة الصفية في طبيعتها وممارساتها تتأثر بعدد من العوامل التي تقرر الى حد كبير نجاح الاجراءات الادارية او فشلها، وهذه العوامل يتمتع بها المدرس وتؤثر مباشرا في اسلوبه الاداري وبالتالي في سلوك الطلبة ، وهي : الرغبة في التدريس – المهارة في التعامل الاجتماعي – الذكاء المناسب – معرفة قوانين ومتطلبات مهنة التدريس – الصبر وهدوء الشخصية – الموضوعية والعدل في اصدار الاحكام – المظهر العام المناسب – الشخصية في ضبط الصف.</a:t>
            </a:r>
            <a:endParaRPr lang="en-US" dirty="0" smtClean="0"/>
          </a:p>
          <a:p>
            <a:endParaRPr lang="ar-IQ" dirty="0"/>
          </a:p>
        </p:txBody>
      </p:sp>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IQ" dirty="0" smtClean="0"/>
              <a:t> </a:t>
            </a:r>
            <a:r>
              <a:rPr lang="ar-IQ" sz="3600" b="1" dirty="0" smtClean="0"/>
              <a:t>كما ان هناك العديد من العوامل التي تساعد المعلم في ادارة صفه بشكل ناجح ، وهي:-</a:t>
            </a:r>
            <a:endParaRPr lang="ar-IQ" dirty="0"/>
          </a:p>
        </p:txBody>
      </p:sp>
      <p:sp>
        <p:nvSpPr>
          <p:cNvPr id="3" name="Content Placeholder 2"/>
          <p:cNvSpPr>
            <a:spLocks noGrp="1"/>
          </p:cNvSpPr>
          <p:nvPr>
            <p:ph idx="1"/>
          </p:nvPr>
        </p:nvSpPr>
        <p:spPr/>
        <p:txBody>
          <a:bodyPr/>
          <a:lstStyle/>
          <a:p>
            <a:pPr algn="just"/>
            <a:r>
              <a:rPr lang="ar-IQ" dirty="0" smtClean="0"/>
              <a:t>اولا: شخصية المدرس: وهي السمة التي تحدد وتظهر المدرس في المدرسة بشكل عام والصف بشكل خاص ، ولابد على المدرس ان يتصف بما يلي:</a:t>
            </a:r>
          </a:p>
          <a:p>
            <a:pPr algn="just">
              <a:buNone/>
            </a:pPr>
            <a:endParaRPr lang="en-US" dirty="0" smtClean="0"/>
          </a:p>
          <a:p>
            <a:pPr algn="just"/>
            <a:r>
              <a:rPr lang="ar-IQ" dirty="0" smtClean="0"/>
              <a:t>1- الحزم والمرونه.</a:t>
            </a:r>
            <a:endParaRPr lang="en-US" dirty="0" smtClean="0"/>
          </a:p>
          <a:p>
            <a:pPr algn="just"/>
            <a:r>
              <a:rPr lang="ar-IQ" dirty="0" smtClean="0"/>
              <a:t>2- حسن التصرف في معالجة المشكلات الطارئة اثناء الحصة الدراسية عن طريق التقديرالسليم للامور ، وتقبل المدرس لطلابه وتحسسه لحاجياتهم ، والعداله والمساواة في معاملة الجميع.</a:t>
            </a:r>
            <a:endParaRPr lang="en-US" dirty="0" smtClean="0"/>
          </a:p>
          <a:p>
            <a:endParaRPr lang="ar-IQ" dirty="0"/>
          </a:p>
        </p:txBody>
      </p:sp>
    </p:spTree>
  </p:cSld>
  <p:clrMapOvr>
    <a:masterClrMapping/>
  </p:clrMapOvr>
  <p:transition>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IQ" sz="3200" b="1" dirty="0" smtClean="0"/>
              <a:t>ثانيا: الاعداد الجيد للدرس : لا بد للمدرس عند اعداده لدرسه أن يراعي المجالات التالية :</a:t>
            </a:r>
            <a:endParaRPr lang="ar-IQ" sz="3200" b="1" dirty="0"/>
          </a:p>
        </p:txBody>
      </p:sp>
      <p:sp>
        <p:nvSpPr>
          <p:cNvPr id="3" name="Content Placeholder 2"/>
          <p:cNvSpPr>
            <a:spLocks noGrp="1"/>
          </p:cNvSpPr>
          <p:nvPr>
            <p:ph idx="1"/>
          </p:nvPr>
        </p:nvSpPr>
        <p:spPr/>
        <p:txBody>
          <a:bodyPr/>
          <a:lstStyle/>
          <a:p>
            <a:endParaRPr lang="ar-IQ" dirty="0" smtClean="0"/>
          </a:p>
          <a:p>
            <a:r>
              <a:rPr lang="ar-IQ" dirty="0" smtClean="0"/>
              <a:t>1- ان يصل الى اهداف الدرس.</a:t>
            </a:r>
            <a:endParaRPr lang="en-US" dirty="0" smtClean="0"/>
          </a:p>
          <a:p>
            <a:r>
              <a:rPr lang="ar-IQ" dirty="0" smtClean="0"/>
              <a:t>2- يلمس الطلبه الافاده الجيدة منها.</a:t>
            </a:r>
            <a:endParaRPr lang="en-US" dirty="0" smtClean="0"/>
          </a:p>
          <a:p>
            <a:r>
              <a:rPr lang="ar-IQ" dirty="0" smtClean="0"/>
              <a:t>3- ويؤدي الى الاقبال المدرسي بكل يقظه وانتباه.</a:t>
            </a:r>
            <a:endParaRPr lang="en-US" dirty="0" smtClean="0"/>
          </a:p>
          <a:p>
            <a:endParaRPr lang="ar-IQ"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285860"/>
            <a:ext cx="8786874" cy="5214974"/>
          </a:xfrm>
          <a:solidFill>
            <a:schemeClr val="bg2"/>
          </a:solidFill>
          <a:ln>
            <a:solidFill>
              <a:schemeClr val="accent1"/>
            </a:solidFill>
          </a:ln>
        </p:spPr>
        <p:txBody>
          <a:bodyPr>
            <a:normAutofit/>
          </a:bodyPr>
          <a:lstStyle/>
          <a:p>
            <a:endParaRPr lang="ar-IQ" dirty="0"/>
          </a:p>
          <a:p>
            <a:pPr marL="0" lvl="0" indent="0" fontAlgn="base">
              <a:spcBef>
                <a:spcPct val="0"/>
              </a:spcBef>
              <a:spcAft>
                <a:spcPct val="0"/>
              </a:spcAft>
              <a:buClrTx/>
              <a:buSzTx/>
              <a:buNone/>
            </a:pPr>
            <a:r>
              <a:rPr lang="ar-IQ" sz="2800" dirty="0" smtClean="0">
                <a:solidFill>
                  <a:schemeClr val="tx2">
                    <a:lumMod val="75000"/>
                  </a:schemeClr>
                </a:solidFill>
                <a:latin typeface="Calibri" pitchFamily="34" charset="0"/>
                <a:ea typeface="Times New Roman" pitchFamily="18" charset="0"/>
                <a:cs typeface="Arial" pitchFamily="34" charset="0"/>
              </a:rPr>
              <a:t>1</a:t>
            </a:r>
            <a:r>
              <a:rPr lang="ar-IQ" sz="2800" u="sng" dirty="0" smtClean="0">
                <a:solidFill>
                  <a:schemeClr val="tx2">
                    <a:lumMod val="75000"/>
                  </a:schemeClr>
                </a:solidFill>
                <a:latin typeface="Calibri" pitchFamily="34" charset="0"/>
                <a:ea typeface="Times New Roman" pitchFamily="18" charset="0"/>
                <a:cs typeface="Arial" pitchFamily="34" charset="0"/>
              </a:rPr>
              <a:t>- </a:t>
            </a:r>
            <a:r>
              <a:rPr lang="ar-IQ" sz="2800" u="sng" dirty="0" smtClean="0">
                <a:solidFill>
                  <a:srgbClr val="FF0000"/>
                </a:solidFill>
                <a:latin typeface="Calibri" pitchFamily="34" charset="0"/>
                <a:ea typeface="Times New Roman" pitchFamily="18" charset="0"/>
                <a:cs typeface="Arial" pitchFamily="34" charset="0"/>
              </a:rPr>
              <a:t>تقسيم العمل: </a:t>
            </a:r>
            <a:r>
              <a:rPr lang="ar-IQ" sz="2800" dirty="0" smtClean="0">
                <a:latin typeface="Calibri" pitchFamily="34" charset="0"/>
                <a:ea typeface="Times New Roman" pitchFamily="18" charset="0"/>
                <a:cs typeface="Arial" pitchFamily="34" charset="0"/>
              </a:rPr>
              <a:t>ان وظيفة التنظيم وظيفة شاملة تتعامل مع كل ما هو موجود  في المؤسسة التربوية من اعمال </a:t>
            </a:r>
            <a:r>
              <a:rPr lang="ar-IQ" sz="2800" dirty="0" err="1" smtClean="0">
                <a:latin typeface="Calibri" pitchFamily="34" charset="0"/>
                <a:ea typeface="Times New Roman" pitchFamily="18" charset="0"/>
                <a:cs typeface="Arial" pitchFamily="34" charset="0"/>
              </a:rPr>
              <a:t>ادارية</a:t>
            </a:r>
            <a:r>
              <a:rPr lang="ar-IQ" sz="2800" dirty="0" smtClean="0">
                <a:latin typeface="Calibri" pitchFamily="34" charset="0"/>
                <a:ea typeface="Times New Roman" pitchFamily="18" charset="0"/>
                <a:cs typeface="Arial" pitchFamily="34" charset="0"/>
              </a:rPr>
              <a:t> وتنفيذية.</a:t>
            </a:r>
          </a:p>
          <a:p>
            <a:pPr marL="0" lvl="0" indent="0" fontAlgn="base">
              <a:spcBef>
                <a:spcPct val="0"/>
              </a:spcBef>
              <a:spcAft>
                <a:spcPct val="0"/>
              </a:spcAft>
              <a:buClrTx/>
              <a:buSzTx/>
              <a:buNone/>
            </a:pPr>
            <a:r>
              <a:rPr lang="ar-IQ" sz="2800" dirty="0" smtClean="0">
                <a:latin typeface="Calibri" pitchFamily="34" charset="0"/>
                <a:ea typeface="Times New Roman" pitchFamily="18" charset="0"/>
                <a:cs typeface="Arial" pitchFamily="34" charset="0"/>
              </a:rPr>
              <a:t> لذلك كان من الضروري تقسيم اعمال المؤسسة التربوية الى مجموعات من النشاطات بين الادارة والافراد من مدرسين وموظفين وبحسب الاختصاص مما يعود على المؤسسة التربوية بالفائدة ويحقق (نسبة النجاح) بأقل وقت وجهد وكلفة.</a:t>
            </a:r>
            <a:endParaRPr lang="en-US" sz="1200" dirty="0" smtClean="0">
              <a:latin typeface="Arial" pitchFamily="34" charset="0"/>
              <a:cs typeface="Arial" pitchFamily="34" charset="0"/>
            </a:endParaRPr>
          </a:p>
          <a:p>
            <a:pPr marL="0" lvl="0" indent="0" eaLnBrk="0" fontAlgn="base" hangingPunct="0">
              <a:spcBef>
                <a:spcPct val="0"/>
              </a:spcBef>
              <a:spcAft>
                <a:spcPct val="0"/>
              </a:spcAft>
              <a:buClrTx/>
              <a:buSzTx/>
              <a:buNone/>
            </a:pPr>
            <a:r>
              <a:rPr lang="ar-IQ" sz="2800" dirty="0" smtClean="0">
                <a:latin typeface="Calibri" pitchFamily="34" charset="0"/>
                <a:ea typeface="Times New Roman" pitchFamily="18" charset="0"/>
                <a:cs typeface="Arial" pitchFamily="34" charset="0"/>
              </a:rPr>
              <a:t> </a:t>
            </a:r>
            <a:r>
              <a:rPr lang="ar-IQ" sz="2800" dirty="0" smtClean="0">
                <a:solidFill>
                  <a:schemeClr val="tx2">
                    <a:lumMod val="75000"/>
                  </a:schemeClr>
                </a:solidFill>
                <a:latin typeface="Calibri" pitchFamily="34" charset="0"/>
                <a:ea typeface="Times New Roman" pitchFamily="18" charset="0"/>
                <a:cs typeface="Arial" pitchFamily="34" charset="0"/>
              </a:rPr>
              <a:t>2- </a:t>
            </a:r>
            <a:r>
              <a:rPr lang="ar-IQ" sz="2800" u="sng" dirty="0" smtClean="0">
                <a:solidFill>
                  <a:srgbClr val="FF0000"/>
                </a:solidFill>
                <a:latin typeface="Calibri" pitchFamily="34" charset="0"/>
                <a:ea typeface="Times New Roman" pitchFamily="18" charset="0"/>
                <a:cs typeface="Arial" pitchFamily="34" charset="0"/>
              </a:rPr>
              <a:t>التنسيق بين نشاطات وعناصر العمل في المؤسسة التربوية </a:t>
            </a:r>
            <a:r>
              <a:rPr lang="ar-IQ" sz="2800" dirty="0" smtClean="0">
                <a:latin typeface="Calibri" pitchFamily="34" charset="0"/>
                <a:ea typeface="Times New Roman" pitchFamily="18" charset="0"/>
                <a:cs typeface="Arial" pitchFamily="34" charset="0"/>
              </a:rPr>
              <a:t>(بحسب الاختصاص العلمي ) اذ من شأنه أن يمنع الازدواجية والتكرار والتأخير في انجاز المهام التربوية.</a:t>
            </a:r>
            <a:endParaRPr lang="ar-IQ" sz="3600" dirty="0" smtClean="0">
              <a:latin typeface="Arial" pitchFamily="34" charset="0"/>
              <a:cs typeface="Arial" pitchFamily="34" charset="0"/>
            </a:endParaRPr>
          </a:p>
          <a:p>
            <a:endParaRPr lang="ar-IQ" dirty="0" smtClean="0"/>
          </a:p>
        </p:txBody>
      </p:sp>
      <p:sp>
        <p:nvSpPr>
          <p:cNvPr id="7" name="Rectangle 6"/>
          <p:cNvSpPr/>
          <p:nvPr/>
        </p:nvSpPr>
        <p:spPr>
          <a:xfrm>
            <a:off x="500034" y="857232"/>
            <a:ext cx="8215370" cy="584775"/>
          </a:xfrm>
          <a:prstGeom prst="rect">
            <a:avLst/>
          </a:prstGeom>
        </p:spPr>
        <p:txBody>
          <a:bodyPr wrap="square">
            <a:spAutoFit/>
          </a:bodyPr>
          <a:lstStyle/>
          <a:p>
            <a:r>
              <a:rPr lang="ar-IQ" sz="3200" b="1" dirty="0" smtClean="0">
                <a:solidFill>
                  <a:schemeClr val="tx2">
                    <a:lumMod val="75000"/>
                  </a:schemeClr>
                </a:solidFill>
              </a:rPr>
              <a:t>خصائص التنظيم :</a:t>
            </a:r>
            <a:endParaRPr lang="ar-IQ" sz="3200" dirty="0">
              <a:solidFill>
                <a:schemeClr val="tx2">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ثالثا:- طريقة جذب المدرس للطلاب : ولكي تصبح هناك علاقة للتفاهم والانسجام بين المدرس وطلابه اثناء الدرس لا بد ان تتوفر شروطا لذلك وهي :</a:t>
            </a:r>
            <a:endParaRPr lang="en-US" dirty="0" smtClean="0"/>
          </a:p>
          <a:p>
            <a:r>
              <a:rPr lang="ar-IQ" dirty="0" smtClean="0"/>
              <a:t> </a:t>
            </a:r>
            <a:endParaRPr lang="en-US" dirty="0" smtClean="0"/>
          </a:p>
          <a:p>
            <a:r>
              <a:rPr lang="ar-IQ" dirty="0" smtClean="0"/>
              <a:t> 1- أن يكون المدرس متعاونا مع طلابه .</a:t>
            </a:r>
            <a:endParaRPr lang="en-US" dirty="0" smtClean="0"/>
          </a:p>
          <a:p>
            <a:r>
              <a:rPr lang="ar-IQ" dirty="0" smtClean="0"/>
              <a:t>2- أن يشرح الدرس جيدا.</a:t>
            </a:r>
            <a:endParaRPr lang="en-US" dirty="0" smtClean="0"/>
          </a:p>
          <a:p>
            <a:r>
              <a:rPr lang="ar-IQ" dirty="0" smtClean="0"/>
              <a:t>3- أن يستخدم الامثلة التوضيحية في الشرح.</a:t>
            </a:r>
            <a:endParaRPr lang="en-US" dirty="0" smtClean="0"/>
          </a:p>
          <a:p>
            <a:endParaRPr lang="ar-IQ" dirty="0"/>
          </a:p>
        </p:txBody>
      </p:sp>
    </p:spTree>
  </p:cSld>
  <p:clrMapOvr>
    <a:masterClrMapping/>
  </p:clrMapOvr>
  <p:transition>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رابعا:- حسن استخدام قاعة الدراسة لتحقيق التفاعل بين المدرس وطلابه فمثلا:</a:t>
            </a:r>
            <a:endParaRPr lang="en-US" dirty="0" smtClean="0"/>
          </a:p>
          <a:p>
            <a:r>
              <a:rPr lang="ar-IQ" dirty="0" smtClean="0"/>
              <a:t>1- ترتيب الطلاب بشكل دائري.</a:t>
            </a:r>
            <a:endParaRPr lang="en-US" dirty="0" smtClean="0"/>
          </a:p>
          <a:p>
            <a:r>
              <a:rPr lang="ar-IQ" dirty="0" smtClean="0"/>
              <a:t>2- تواصل متساوي بين جميع الطلاب.</a:t>
            </a:r>
            <a:endParaRPr lang="en-US" dirty="0" smtClean="0"/>
          </a:p>
          <a:p>
            <a:r>
              <a:rPr lang="ar-IQ" dirty="0" smtClean="0"/>
              <a:t>3- تنظيم الطلاب في صفوف مستقيمة.</a:t>
            </a:r>
            <a:endParaRPr lang="en-US" dirty="0" smtClean="0"/>
          </a:p>
          <a:p>
            <a:endParaRPr lang="ar-IQ" dirty="0"/>
          </a:p>
        </p:txBody>
      </p:sp>
    </p:spTree>
  </p:cSld>
  <p:clrMapOvr>
    <a:masterClrMapping/>
  </p:clrMapOvr>
  <p:transition>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خامسا: معرفة الجوانب المتعلقة بالطلاب لتحقيق ضبط افضل للصف ومن تلك الجوانب:-</a:t>
            </a:r>
            <a:endParaRPr lang="en-US" dirty="0" smtClean="0"/>
          </a:p>
          <a:p>
            <a:r>
              <a:rPr lang="ar-IQ" dirty="0" smtClean="0"/>
              <a:t>1- الحصول على اهتمام الطلاب للدرس.</a:t>
            </a:r>
            <a:endParaRPr lang="en-US" dirty="0" smtClean="0"/>
          </a:p>
          <a:p>
            <a:r>
              <a:rPr lang="ar-IQ" dirty="0" smtClean="0"/>
              <a:t>2- الوعي لما يدور في ارجاء الصف.</a:t>
            </a:r>
            <a:endParaRPr lang="en-US" dirty="0" smtClean="0"/>
          </a:p>
          <a:p>
            <a:r>
              <a:rPr lang="ar-IQ" dirty="0" smtClean="0"/>
              <a:t>3- ضبط سلوك الطلاب بعضهم ببعض.</a:t>
            </a:r>
            <a:endParaRPr lang="en-US" dirty="0" smtClean="0"/>
          </a:p>
          <a:p>
            <a:r>
              <a:rPr lang="ar-IQ" dirty="0" smtClean="0"/>
              <a:t>4- عدم اهمال ردود أفعال الطلاب نحو سلوك المدرس او طريقته في ادارة الصف.</a:t>
            </a:r>
            <a:endParaRPr lang="en-US" dirty="0" smtClean="0"/>
          </a:p>
          <a:p>
            <a:endParaRPr lang="ar-IQ" dirty="0"/>
          </a:p>
        </p:txBody>
      </p:sp>
    </p:spTree>
  </p:cSld>
  <p:clrMapOvr>
    <a:masterClrMapping/>
  </p:clrMapOvr>
  <p:transition>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r"/>
            <a:r>
              <a:rPr lang="ar-IQ" sz="3600" b="1" dirty="0" smtClean="0"/>
              <a:t>الادوار الاساسية للمدرس داخل الصف:</a:t>
            </a:r>
            <a:endParaRPr lang="ar-IQ" sz="3600" dirty="0"/>
          </a:p>
        </p:txBody>
      </p:sp>
      <p:sp>
        <p:nvSpPr>
          <p:cNvPr id="3" name="Content Placeholder 2"/>
          <p:cNvSpPr>
            <a:spLocks noGrp="1"/>
          </p:cNvSpPr>
          <p:nvPr>
            <p:ph idx="1"/>
          </p:nvPr>
        </p:nvSpPr>
        <p:spPr>
          <a:xfrm>
            <a:off x="457200" y="1571612"/>
            <a:ext cx="8229600" cy="4752988"/>
          </a:xfr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3500000" scaled="1"/>
            <a:tileRect/>
          </a:gradFill>
        </p:spPr>
        <p:txBody>
          <a:bodyPr/>
          <a:lstStyle/>
          <a:p>
            <a:endParaRPr lang="ar-IQ" dirty="0" smtClean="0"/>
          </a:p>
          <a:p>
            <a:r>
              <a:rPr lang="ar-IQ" dirty="0" smtClean="0"/>
              <a:t>يتحمل المدرس مسؤولية ادوار عديدة سواء داخل الصف الدراسي او خارجه من اجل تحقيق الاهداف التربوية المنشودة التي تسعى اليها التربية الصفية ، فالمدرس لم يعد ناقلا للمعرفة الى عقول الطلبه ، بل امتد ليشمل مجالات اخرى كثير. ومن ابرز واجبات المدرس داخل الصف الدراسي هي:</a:t>
            </a:r>
            <a:endParaRPr lang="ar-IQ" dirty="0"/>
          </a:p>
        </p:txBody>
      </p:sp>
    </p:spTree>
  </p:cSld>
  <p:clrMapOvr>
    <a:masterClrMapping/>
  </p:clrMapOvr>
  <p:transition>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58204" cy="857256"/>
          </a:xfrm>
        </p:spPr>
        <p:txBody>
          <a:bodyPr>
            <a:normAutofit/>
          </a:bodyPr>
          <a:lstStyle/>
          <a:p>
            <a:pPr algn="r"/>
            <a:r>
              <a:rPr lang="ar-IQ" sz="3600" b="1" dirty="0" smtClean="0"/>
              <a:t>1- احداث التفاعل الصفي :</a:t>
            </a:r>
            <a:endParaRPr lang="ar-IQ" sz="2800" dirty="0"/>
          </a:p>
        </p:txBody>
      </p:sp>
      <p:sp>
        <p:nvSpPr>
          <p:cNvPr id="3" name="Content Placeholder 2"/>
          <p:cNvSpPr>
            <a:spLocks noGrp="1"/>
          </p:cNvSpPr>
          <p:nvPr>
            <p:ph idx="1"/>
          </p:nvPr>
        </p:nvSpPr>
        <p:spPr>
          <a:blipFill>
            <a:blip r:embed="rId2"/>
            <a:tile tx="0" ty="0" sx="100000" sy="100000" flip="none" algn="tl"/>
          </a:blipFill>
        </p:spPr>
        <p:txBody>
          <a:bodyPr/>
          <a:lstStyle/>
          <a:p>
            <a:r>
              <a:rPr lang="ar-IQ" dirty="0" smtClean="0"/>
              <a:t>يعد التفاعل الصفي أحد جوانب التفاعل اللفظي وغير اللفظي من خلالها ما يدور من أحاديث ومناقشات وايماءات ، ويعتمد ذلك داخل الصف الدراسي على القدر الذي يسمح به المدرس من الحرية للطلبة في المشاركة والتعبير عن انفسهم وابداء الرأي ، وينبغي أن يكون التفاعل الصفي موجها من المدرس حتى يؤدي الى مردود تعليمي جيد لا يعتمد على الحفظ والاستظهار ، بل على الفهم واكتساب الاتجاهات والقيم والمهارات وغيرها . كما يتوقف التفاعل الصفي على مدى نجاح المدرس في توفي المناخ الاجتماعي والنفسي الذي يؤدي الى تعليم أفضل.</a:t>
            </a:r>
            <a:endParaRPr lang="en-US" dirty="0" smtClean="0"/>
          </a:p>
          <a:p>
            <a:endParaRPr lang="ar-IQ" dirty="0"/>
          </a:p>
        </p:txBody>
      </p:sp>
    </p:spTree>
  </p:cSld>
  <p:clrMapOvr>
    <a:masterClrMapping/>
  </p:clrMapOvr>
  <p:transition>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a:bodyPr>
          <a:lstStyle/>
          <a:p>
            <a:pPr algn="r"/>
            <a:r>
              <a:rPr lang="ar-IQ" sz="3600" b="1" dirty="0" smtClean="0"/>
              <a:t>2- طرح الاسئلة:</a:t>
            </a:r>
            <a:endParaRPr lang="ar-IQ" sz="3200" dirty="0"/>
          </a:p>
        </p:txBody>
      </p:sp>
      <p:sp>
        <p:nvSpPr>
          <p:cNvPr id="3" name="Content Placeholder 2"/>
          <p:cNvSpPr>
            <a:spLocks noGrp="1"/>
          </p:cNvSpPr>
          <p:nvPr>
            <p:ph idx="1"/>
          </p:nvPr>
        </p:nvSpPr>
        <p:spPr>
          <a:blipFill>
            <a:blip r:embed="rId2"/>
            <a:tile tx="0" ty="0" sx="100000" sy="100000" flip="none" algn="tl"/>
          </a:blipFill>
        </p:spPr>
        <p:txBody>
          <a:bodyPr/>
          <a:lstStyle/>
          <a:p>
            <a:r>
              <a:rPr lang="ar-IQ" dirty="0" smtClean="0"/>
              <a:t>يتطلب من المدرس اثناء ادارته للتفاعل الصفي ان يستخدم الاسئلة المتنوعة اذ تتوقف عملية التعلم على عدد الاسئلة المستخدمة ونوعها ، فالهدف من طرح الاسئله هو اختبار معلومات الطلبة ، وربط الخبرات بالدرس الجديد ، اثارة تفكير الطلبة وحب الاستطلاع لديهم ، وتوجيه انتباههم للعناصر المهمة في الدرس، وكذلك جذب انتباههم.</a:t>
            </a:r>
            <a:endParaRPr lang="en-US" dirty="0" smtClean="0"/>
          </a:p>
          <a:p>
            <a:endParaRPr lang="ar-IQ" dirty="0"/>
          </a:p>
        </p:txBody>
      </p:sp>
    </p:spTree>
  </p:cSld>
  <p:clrMapOvr>
    <a:masterClrMapping/>
  </p:clrMapOvr>
  <p:transition>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normAutofit/>
          </a:bodyPr>
          <a:lstStyle/>
          <a:p>
            <a:pPr algn="r"/>
            <a:r>
              <a:rPr lang="ar-IQ" sz="3600" b="1" dirty="0" smtClean="0"/>
              <a:t>3- تقديم وتفسير المعرفة:</a:t>
            </a:r>
            <a:endParaRPr lang="ar-IQ" sz="3600" b="1" dirty="0"/>
          </a:p>
        </p:txBody>
      </p:sp>
      <p:sp>
        <p:nvSpPr>
          <p:cNvPr id="3" name="Content Placeholder 2"/>
          <p:cNvSpPr>
            <a:spLocks noGrp="1"/>
          </p:cNvSpPr>
          <p:nvPr>
            <p:ph idx="1"/>
          </p:nvPr>
        </p:nvSpPr>
        <p:spPr/>
        <p:txBody>
          <a:bodyPr/>
          <a:lstStyle/>
          <a:p>
            <a:r>
              <a:rPr lang="ar-IQ" dirty="0" smtClean="0"/>
              <a:t>أ) ان تكون لديه معرفه جيده وواسعة بالمادة التي يقوم بتدريسها.</a:t>
            </a:r>
            <a:endParaRPr lang="en-US" dirty="0" smtClean="0"/>
          </a:p>
          <a:p>
            <a:r>
              <a:rPr lang="ar-IQ" dirty="0" smtClean="0"/>
              <a:t>ب) ان يكون مصدرا ثريا للمعرفة المتجددة .</a:t>
            </a:r>
          </a:p>
          <a:p>
            <a:pPr>
              <a:buNone/>
            </a:pPr>
            <a:endParaRPr lang="ar-IQ" dirty="0" smtClean="0"/>
          </a:p>
          <a:p>
            <a:pPr>
              <a:buNone/>
            </a:pPr>
            <a:r>
              <a:rPr lang="ar-IQ" dirty="0" smtClean="0"/>
              <a:t> وهذا يتطلب توافر </a:t>
            </a:r>
            <a:r>
              <a:rPr lang="ar-IQ" u="sng" dirty="0" smtClean="0"/>
              <a:t>القدرة</a:t>
            </a:r>
            <a:r>
              <a:rPr lang="ar-IQ" dirty="0" smtClean="0"/>
              <a:t> و</a:t>
            </a:r>
            <a:r>
              <a:rPr lang="ar-IQ" u="sng" dirty="0" smtClean="0"/>
              <a:t>التجديد</a:t>
            </a:r>
            <a:r>
              <a:rPr lang="ar-IQ" dirty="0" smtClean="0"/>
              <a:t> لدى المدرس بما يساعده على اكتساب ثقة طلبته واحترامهم له ، وبالتالي التأثير فيهم.</a:t>
            </a:r>
            <a:endParaRPr lang="en-US" dirty="0" smtClean="0"/>
          </a:p>
          <a:p>
            <a:r>
              <a:rPr lang="ar-IQ" dirty="0" smtClean="0"/>
              <a:t>ت) ان يكون مشاركا للطلبه لا ناقلا للمعرفة فقط ، والا يسيطر على العملية التعليمية وانما يكون موجها ومرشدا ، وهذا بدوره يؤدي الى مزيد من الثقة لدى الطلبة بأنفسهم ومن المشاركة الصفية واللاصفية الفاعلة.</a:t>
            </a:r>
            <a:endParaRPr lang="en-US" dirty="0" smtClean="0"/>
          </a:p>
          <a:p>
            <a:endParaRPr lang="ar-IQ" dirty="0"/>
          </a:p>
        </p:txBody>
      </p:sp>
    </p:spTree>
  </p:cSld>
  <p:clrMapOvr>
    <a:masterClrMapping/>
  </p:clrMapOvr>
  <p:transition>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24846"/>
          </a:xfrm>
        </p:spPr>
        <p:style>
          <a:lnRef idx="2">
            <a:schemeClr val="dk1">
              <a:shade val="50000"/>
            </a:schemeClr>
          </a:lnRef>
          <a:fillRef idx="1">
            <a:schemeClr val="dk1"/>
          </a:fillRef>
          <a:effectRef idx="0">
            <a:schemeClr val="dk1"/>
          </a:effectRef>
          <a:fontRef idx="minor">
            <a:schemeClr val="lt1"/>
          </a:fontRef>
        </p:style>
        <p:txBody>
          <a:bodyPr/>
          <a:lstStyle/>
          <a:p>
            <a:pPr algn="ctr"/>
            <a:r>
              <a:rPr lang="ar-IQ" dirty="0" smtClean="0"/>
              <a:t>إنتهى الدرسْ </a:t>
            </a:r>
            <a:br>
              <a:rPr lang="ar-IQ" dirty="0" smtClean="0"/>
            </a:br>
            <a:r>
              <a:rPr lang="ar-IQ" dirty="0" smtClean="0"/>
              <a:t>شُكراً لأطلاعكمْ</a:t>
            </a:r>
            <a:endParaRPr lang="ar-IQ" dirty="0"/>
          </a:p>
        </p:txBody>
      </p:sp>
      <p:sp>
        <p:nvSpPr>
          <p:cNvPr id="3" name="Content Placeholder 2"/>
          <p:cNvSpPr>
            <a:spLocks noGrp="1"/>
          </p:cNvSpPr>
          <p:nvPr>
            <p:ph idx="1"/>
          </p:nvPr>
        </p:nvSpPr>
        <p:spPr>
          <a:xfrm>
            <a:off x="457200" y="3214686"/>
            <a:ext cx="8229600" cy="3109914"/>
          </a:xfrm>
        </p:spPr>
        <p:style>
          <a:lnRef idx="3">
            <a:schemeClr val="lt1"/>
          </a:lnRef>
          <a:fillRef idx="1">
            <a:schemeClr val="dk1"/>
          </a:fillRef>
          <a:effectRef idx="1">
            <a:schemeClr val="dk1"/>
          </a:effectRef>
          <a:fontRef idx="minor">
            <a:schemeClr val="lt1"/>
          </a:fontRef>
        </p:style>
        <p:txBody>
          <a:bodyPr/>
          <a:lstStyle/>
          <a:p>
            <a:pPr algn="ctr">
              <a:buNone/>
            </a:pPr>
            <a:r>
              <a:rPr lang="ar-IQ" sz="2800" dirty="0" smtClean="0"/>
              <a:t>نشاط فردي  </a:t>
            </a:r>
          </a:p>
          <a:p>
            <a:pPr algn="ctr">
              <a:buNone/>
            </a:pPr>
            <a:r>
              <a:rPr lang="ar-IQ" sz="3200" dirty="0" smtClean="0"/>
              <a:t>أذكر بعض الحالات السلبية التي يتعرض لها المدرس خلال عرض الدرس؟</a:t>
            </a:r>
            <a:endParaRPr lang="ar-IQ" sz="3200" dirty="0"/>
          </a:p>
        </p:txBody>
      </p:sp>
    </p:spTree>
  </p:cSld>
  <p:clrMapOvr>
    <a:masterClrMapping/>
  </p:clrMapOvr>
  <p:transition>
    <p:dissolv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idx="1"/>
          </p:nvPr>
        </p:nvSpPr>
        <p:spPr bwMode="auto">
          <a:xfrm>
            <a:off x="500034" y="857232"/>
            <a:ext cx="8072494" cy="5755422"/>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3- </a:t>
            </a:r>
            <a:r>
              <a:rPr kumimoji="0" lang="ar-IQ" sz="2800" b="0" i="0" u="sng" strike="noStrike" cap="none" normalizeH="0" baseline="0" dirty="0" smtClean="0">
                <a:ln>
                  <a:noFill/>
                </a:ln>
                <a:solidFill>
                  <a:srgbClr val="FF0000"/>
                </a:solidFill>
                <a:effectLst/>
                <a:latin typeface="Calibri" pitchFamily="34" charset="0"/>
                <a:ea typeface="Times New Roman" pitchFamily="18" charset="0"/>
                <a:cs typeface="Arial" pitchFamily="34" charset="0"/>
              </a:rPr>
              <a:t>تحقيق التعاون بين المدرسين والعاملين في المؤسسة التربوية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من خلال خلق روح الفريق بين المدرسين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IQ" sz="28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4- </a:t>
            </a:r>
            <a:r>
              <a:rPr kumimoji="0" lang="ar-IQ" sz="2800" b="0" i="0" u="sng" strike="noStrike" cap="none" normalizeH="0" baseline="0" dirty="0" smtClean="0">
                <a:ln>
                  <a:noFill/>
                </a:ln>
                <a:solidFill>
                  <a:srgbClr val="FF0000"/>
                </a:solidFill>
                <a:effectLst/>
                <a:latin typeface="Calibri" pitchFamily="34" charset="0"/>
                <a:ea typeface="Times New Roman" pitchFamily="18" charset="0"/>
                <a:cs typeface="Arial" pitchFamily="34" charset="0"/>
              </a:rPr>
              <a:t>تحقيق مبدأ الرقابة التلقائية للعمل والتخصص العلمي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بحيث يكون كل نشاط مشرفا على النشاط الذي يسبقه وهكذا مما لا يسمح لاي انحراف في مسار العمل التربوي .</a:t>
            </a:r>
          </a:p>
          <a:p>
            <a:pPr marL="0" marR="0" lvl="0" indent="0" algn="r" defTabSz="914400" rtl="1" eaLnBrk="0" fontAlgn="base" latinLnBrk="0" hangingPunct="0">
              <a:lnSpc>
                <a:spcPct val="150000"/>
              </a:lnSpc>
              <a:spcBef>
                <a:spcPct val="0"/>
              </a:spcBef>
              <a:spcAft>
                <a:spcPct val="0"/>
              </a:spcAft>
              <a:buClrTx/>
              <a:buSzTx/>
              <a:buFontTx/>
              <a:buNone/>
              <a:tabLst/>
            </a:pPr>
            <a:endParaRPr lang="ar-IQ" sz="2800" dirty="0" smtClean="0">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IQ" sz="1400" dirty="0" smtClean="0">
              <a:latin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571504"/>
          </a:xfrm>
          <a:solidFill>
            <a:schemeClr val="bg1"/>
          </a:solidFill>
        </p:spPr>
        <p:txBody>
          <a:bodyPr>
            <a:noAutofit/>
          </a:bodyPr>
          <a:lstStyle/>
          <a:p>
            <a:pPr algn="ctr"/>
            <a:r>
              <a:rPr lang="ar-IQ" sz="3600" b="1" dirty="0" smtClean="0"/>
              <a:t/>
            </a:r>
            <a:br>
              <a:rPr lang="ar-IQ" sz="3600" b="1" dirty="0" smtClean="0"/>
            </a:br>
            <a:r>
              <a:rPr lang="ar-IQ" sz="4800" b="1" dirty="0" smtClean="0"/>
              <a:t>ثالثا: التوجيه:</a:t>
            </a:r>
            <a:endParaRPr lang="ar-IQ" sz="4800" dirty="0"/>
          </a:p>
        </p:txBody>
      </p:sp>
      <p:sp>
        <p:nvSpPr>
          <p:cNvPr id="4" name="Content Placeholder 3"/>
          <p:cNvSpPr>
            <a:spLocks noGrp="1"/>
          </p:cNvSpPr>
          <p:nvPr>
            <p:ph idx="1"/>
          </p:nvPr>
        </p:nvSpPr>
        <p:spPr>
          <a:xfrm>
            <a:off x="214282" y="1214422"/>
            <a:ext cx="8715436" cy="5357850"/>
          </a:xfrm>
          <a:solidFill>
            <a:schemeClr val="bg2"/>
          </a:solidFill>
        </p:spPr>
        <p:txBody>
          <a:bodyPr>
            <a:normAutofit lnSpcReduction="10000"/>
          </a:bodyPr>
          <a:lstStyle/>
          <a:p>
            <a:pPr algn="just">
              <a:lnSpc>
                <a:spcPct val="150000"/>
              </a:lnSpc>
            </a:pPr>
            <a:r>
              <a:rPr lang="ar-IQ" sz="3200" b="1" dirty="0" smtClean="0">
                <a:solidFill>
                  <a:schemeClr val="bg2">
                    <a:lumMod val="50000"/>
                  </a:schemeClr>
                </a:solidFill>
              </a:rPr>
              <a:t>هو ”عملية اتصال بين المعلم والطالب لغرض توجيههم وارشادهم وتحفيزهم ورفع الروح المعنوية وترغيبهم في العمل لتحقيق الهدف“.</a:t>
            </a:r>
            <a:endParaRPr lang="en-US" sz="3200" b="1" dirty="0" smtClean="0">
              <a:solidFill>
                <a:schemeClr val="bg2">
                  <a:lumMod val="50000"/>
                </a:schemeClr>
              </a:solidFill>
            </a:endParaRPr>
          </a:p>
          <a:p>
            <a:pPr algn="just">
              <a:lnSpc>
                <a:spcPct val="150000"/>
              </a:lnSpc>
              <a:buNone/>
            </a:pPr>
            <a:r>
              <a:rPr lang="ar-IQ" sz="3200" dirty="0" smtClean="0"/>
              <a:t>    </a:t>
            </a:r>
            <a:r>
              <a:rPr lang="ar-IQ" sz="3200" dirty="0" smtClean="0">
                <a:solidFill>
                  <a:srgbClr val="FF0000"/>
                </a:solidFill>
              </a:rPr>
              <a:t>ويعني ايضا:</a:t>
            </a:r>
          </a:p>
          <a:p>
            <a:pPr algn="just">
              <a:lnSpc>
                <a:spcPct val="150000"/>
              </a:lnSpc>
            </a:pPr>
            <a:r>
              <a:rPr lang="ar-IQ" sz="3200" dirty="0" smtClean="0"/>
              <a:t> ”</a:t>
            </a:r>
            <a:r>
              <a:rPr lang="ar-IQ" sz="3200" b="1" dirty="0" smtClean="0">
                <a:solidFill>
                  <a:schemeClr val="bg2">
                    <a:lumMod val="50000"/>
                  </a:schemeClr>
                </a:solidFill>
              </a:rPr>
              <a:t>إصدار التعليمات والتوجهات من المعلمين الى الطلبة لبدء العمل وكيفية انجازه</a:t>
            </a:r>
            <a:r>
              <a:rPr lang="ar-IQ" sz="3200" dirty="0" smtClean="0"/>
              <a:t>" </a:t>
            </a:r>
          </a:p>
          <a:p>
            <a:pPr algn="just">
              <a:lnSpc>
                <a:spcPct val="150000"/>
              </a:lnSpc>
            </a:pPr>
            <a:r>
              <a:rPr lang="ar-IQ" sz="3200" dirty="0" smtClean="0"/>
              <a:t>حيث ان </a:t>
            </a:r>
            <a:r>
              <a:rPr lang="ar-IQ" sz="3200" b="1" dirty="0" smtClean="0"/>
              <a:t>عملية التوجيه</a:t>
            </a:r>
            <a:r>
              <a:rPr lang="ar-IQ" sz="3200" dirty="0" smtClean="0"/>
              <a:t> تتعلق </a:t>
            </a:r>
            <a:r>
              <a:rPr lang="ar-IQ" sz="3200" u="sng" dirty="0" smtClean="0">
                <a:solidFill>
                  <a:schemeClr val="bg2">
                    <a:lumMod val="50000"/>
                  </a:schemeClr>
                </a:solidFill>
              </a:rPr>
              <a:t>بتفاعل المعلم مع الطلبة </a:t>
            </a:r>
            <a:r>
              <a:rPr lang="ar-IQ" sz="3200" dirty="0" smtClean="0"/>
              <a:t>وان يتعرف على شخصية طلبته، ويعرف كيف يعاملهم بالطريقة المناسبة.</a:t>
            </a:r>
            <a:endParaRPr lang="en-US" sz="3200" dirty="0" smtClean="0"/>
          </a:p>
          <a:p>
            <a:pPr>
              <a:buNone/>
            </a:pPr>
            <a:endParaRPr lang="ar-IQ" dirty="0"/>
          </a:p>
        </p:txBody>
      </p:sp>
    </p:spTree>
  </p:cSld>
  <p:clrMapOvr>
    <a:masterClrMapping/>
  </p:clrMapOvr>
  <p:transition>
    <p:cut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87C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1447</TotalTime>
  <Words>4283</Words>
  <Application>Microsoft Office PowerPoint</Application>
  <PresentationFormat>On-screen Show (4:3)</PresentationFormat>
  <Paragraphs>321</Paragraphs>
  <Slides>80</Slides>
  <Notes>0</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Flow</vt:lpstr>
      <vt:lpstr> ألادارة التربوية  تقديم  م.د.غسان رشيد الصيداوي</vt:lpstr>
      <vt:lpstr>Slide 2</vt:lpstr>
      <vt:lpstr>وظائف  الادارة التربوية</vt:lpstr>
      <vt:lpstr>أولاً :ألتخطيط :</vt:lpstr>
      <vt:lpstr>ثانياً :ألتنظيم :</vt:lpstr>
      <vt:lpstr>  المبادئ الأساسية في التنظيم التربوي :</vt:lpstr>
      <vt:lpstr>Slide 7</vt:lpstr>
      <vt:lpstr>Slide 8</vt:lpstr>
      <vt:lpstr> ثالثا: التوجيه:</vt:lpstr>
      <vt:lpstr>Slide 10</vt:lpstr>
      <vt:lpstr> الوظائف الاساسية للتوجيه :</vt:lpstr>
      <vt:lpstr>رابعا: الاشراف</vt:lpstr>
      <vt:lpstr>Slide 13</vt:lpstr>
      <vt:lpstr>خامساً : ألتقويم </vt:lpstr>
      <vt:lpstr> </vt:lpstr>
      <vt:lpstr>Slide 16</vt:lpstr>
      <vt:lpstr>أهمية التقويم :</vt:lpstr>
      <vt:lpstr>Slide 18</vt:lpstr>
      <vt:lpstr>وظائف التقويم:-</vt:lpstr>
      <vt:lpstr>2) وظائف تنظيمية: وتشمل :</vt:lpstr>
      <vt:lpstr>انواع التقويم :-</vt:lpstr>
      <vt:lpstr>1- التقويم التمهيدي (التشخيصي) :- </vt:lpstr>
      <vt:lpstr>2- التقويم البنائي (التطويري) (التكويني):- </vt:lpstr>
      <vt:lpstr>3- التقويم النهائي :- </vt:lpstr>
      <vt:lpstr>4- التقويم التتبعي:- </vt:lpstr>
      <vt:lpstr>انتهى الدَرسْ شُكراً لأطلاعكُمْ </vt:lpstr>
      <vt:lpstr>Slide 27</vt:lpstr>
      <vt:lpstr>الدرس الحالي</vt:lpstr>
      <vt:lpstr>ألأدارة ألمدرسية</vt:lpstr>
      <vt:lpstr>مفهوم الادارة المدرسية :- </vt:lpstr>
      <vt:lpstr>* جهود مُنسقة يقوم بها فريق من العاملين في الحقل التعليمي(المدرسة) اداريين وفنيين ،بغية تحقيق الاهداف التربوية داخل المدرسة تحقيقا فاعلا.  </vt:lpstr>
      <vt:lpstr>Slide 32</vt:lpstr>
      <vt:lpstr>مقارنة بين مفهوم الادارة التربوية والادارة التعليمية والادارة المدرسية :</vt:lpstr>
      <vt:lpstr>Slide 34</vt:lpstr>
      <vt:lpstr>Slide 35</vt:lpstr>
      <vt:lpstr>أهداف الادارة المدرسية :-</vt:lpstr>
      <vt:lpstr>مهام مدير المدرسة :</vt:lpstr>
      <vt:lpstr>Slide 38</vt:lpstr>
      <vt:lpstr>1- اعداد الخطة السنوية للمدرسة :</vt:lpstr>
      <vt:lpstr>2- تنظيم السجلات والملفات :</vt:lpstr>
      <vt:lpstr>3- حفظ النظام والانظباط المدرسي :</vt:lpstr>
      <vt:lpstr>4- تشكيل اللجان وتحديد مهامها :</vt:lpstr>
      <vt:lpstr>5- تنظيم البرامج الاعلامية في المدرسة :</vt:lpstr>
      <vt:lpstr>6- تشكيل وتنظيم لجان الامتحان :</vt:lpstr>
      <vt:lpstr>7- الأعمال الروتينية اليومية :</vt:lpstr>
      <vt:lpstr>8- التخطيط المستقبلي : </vt:lpstr>
      <vt:lpstr>ثانيا : المهام المتعلقة بالمجال الفني :</vt:lpstr>
      <vt:lpstr>1- تنمية المدرسين مهنيا :</vt:lpstr>
      <vt:lpstr>2- التعرف الى قدرة المدرس في ادارة الصف : </vt:lpstr>
      <vt:lpstr>3- - تطوير المناهج الدراسية : </vt:lpstr>
      <vt:lpstr>4- دراسة وتحليل خطط المواد الدراسية : </vt:lpstr>
      <vt:lpstr>5- تطوير أساليب التقويم التي يتبعها المدرس مع طلبته من خلال عملية الاشراف :</vt:lpstr>
      <vt:lpstr>6-متابعة نمو الطلبة :</vt:lpstr>
      <vt:lpstr>7- تنمية الاتجاهات الايجابية للمدرسين:</vt:lpstr>
      <vt:lpstr>8- تقويم أعمال المدرسين والعاملين في المدرسة :</vt:lpstr>
      <vt:lpstr>       المهارات الواجب توافرها في مدبر المدرسة :</vt:lpstr>
      <vt:lpstr>1- المهارة الفنية : </vt:lpstr>
      <vt:lpstr>2- المهارة الادراكية : </vt:lpstr>
      <vt:lpstr>3- المهارة الاجتماعية :</vt:lpstr>
      <vt:lpstr>مواصفات مدير المدرسة</vt:lpstr>
      <vt:lpstr>وفيما يلي أهم الصفات التي يجب أن يتحلى بها مدير المدرسة الناجح :</vt:lpstr>
      <vt:lpstr>إنتهى ألدَرسْ  شُكراً لأطلاعَكُمْ </vt:lpstr>
      <vt:lpstr>الدرس القادم</vt:lpstr>
      <vt:lpstr>مفهوم الادارة الصفية :</vt:lpstr>
      <vt:lpstr>  أهمية ألادارة ألصفية : </vt:lpstr>
      <vt:lpstr>أهداف الادارة الصفية :-</vt:lpstr>
      <vt:lpstr>العوامل المؤثرة في الادارة الصفية :</vt:lpstr>
      <vt:lpstr> كما ان هناك العديد من العوامل التي تساعد المعلم في ادارة صفه بشكل ناجح ، وهي:-</vt:lpstr>
      <vt:lpstr>ثانيا: الاعداد الجيد للدرس : لا بد للمدرس عند اعداده لدرسه أن يراعي المجالات التالية :</vt:lpstr>
      <vt:lpstr>Slide 70</vt:lpstr>
      <vt:lpstr>Slide 71</vt:lpstr>
      <vt:lpstr>Slide 72</vt:lpstr>
      <vt:lpstr>الادوار الاساسية للمدرس داخل الصف:</vt:lpstr>
      <vt:lpstr>1- احداث التفاعل الصفي :</vt:lpstr>
      <vt:lpstr>2- طرح الاسئلة:</vt:lpstr>
      <vt:lpstr>3- تقديم وتفسير المعرفة:</vt:lpstr>
      <vt:lpstr>إنتهى الدرسْ  شُكراً لأطلاعكمْ</vt:lpstr>
      <vt:lpstr>Slide 78</vt:lpstr>
      <vt:lpstr>Slide 79</vt:lpstr>
      <vt:lpstr>Slide 80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بناء برنامج باستخدام الاجهزة التقنية لتنمية القوة الرياضية لدى الطلبة/ المطبقين وادائهم التدريسي </dc:title>
  <dc:creator>user</dc:creator>
  <cp:lastModifiedBy>user</cp:lastModifiedBy>
  <cp:revision>53</cp:revision>
  <dcterms:created xsi:type="dcterms:W3CDTF">2013-04-11T20:11:23Z</dcterms:created>
  <dcterms:modified xsi:type="dcterms:W3CDTF">2019-01-23T13:41:07Z</dcterms:modified>
</cp:coreProperties>
</file>