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1FB80F2-86D2-4115-AEE1-213F3048A4F8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8FE7607-3EF9-4CF9-99F6-B70B36D2BF9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656184"/>
          </a:xfrm>
        </p:spPr>
        <p:txBody>
          <a:bodyPr>
            <a:normAutofit/>
          </a:bodyPr>
          <a:lstStyle/>
          <a:p>
            <a:r>
              <a:rPr lang="ar-IQ" sz="6600" dirty="0" smtClean="0">
                <a:solidFill>
                  <a:srgbClr val="FFFF00"/>
                </a:solidFill>
              </a:rPr>
              <a:t>الخطة الدراسية</a:t>
            </a:r>
            <a:endParaRPr lang="ar-IQ" sz="6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اعداد الدكتور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 ياس خضر احمد الكسار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استاذ طرائق تدريس الجغرافية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كلية التربية الاساسية /كلية التربية الاساسية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7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260648"/>
            <a:ext cx="8856984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2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645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2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56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2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9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FF00"/>
                </a:solidFill>
              </a:rPr>
              <a:t>المجال الوجداني</a:t>
            </a:r>
            <a:endParaRPr lang="ar-IQ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8712968" cy="494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1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FF00"/>
                </a:solidFill>
              </a:rPr>
              <a:t>المجال المهاري</a:t>
            </a:r>
            <a:endParaRPr lang="ar-IQ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8892480" cy="516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6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</TotalTime>
  <Words>24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الخطة الدراسية</vt:lpstr>
      <vt:lpstr>PowerPoint Presentation</vt:lpstr>
      <vt:lpstr>PowerPoint Presentation</vt:lpstr>
      <vt:lpstr>PowerPoint Presentation</vt:lpstr>
      <vt:lpstr>PowerPoint Presentation</vt:lpstr>
      <vt:lpstr>المجال الوجداني</vt:lpstr>
      <vt:lpstr>المجال المهاري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الخطة الدراسية</dc:title>
  <dc:creator>DR.Ahmed Saker</dc:creator>
  <cp:lastModifiedBy>DR.Ahmed Saker</cp:lastModifiedBy>
  <cp:revision>6</cp:revision>
  <dcterms:created xsi:type="dcterms:W3CDTF">2018-12-25T14:09:25Z</dcterms:created>
  <dcterms:modified xsi:type="dcterms:W3CDTF">2018-12-25T14:43:55Z</dcterms:modified>
</cp:coreProperties>
</file>