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5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80F2-86D2-4115-AEE1-213F3048A4F8}" type="datetimeFigureOut">
              <a:rPr lang="ar-IQ" smtClean="0"/>
              <a:t>17/04/1440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7607-3EF9-4CF9-99F6-B70B36D2BF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80F2-86D2-4115-AEE1-213F3048A4F8}" type="datetimeFigureOut">
              <a:rPr lang="ar-IQ" smtClean="0"/>
              <a:t>17/04/1440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7607-3EF9-4CF9-99F6-B70B36D2BF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80F2-86D2-4115-AEE1-213F3048A4F8}" type="datetimeFigureOut">
              <a:rPr lang="ar-IQ" smtClean="0"/>
              <a:t>17/04/1440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7607-3EF9-4CF9-99F6-B70B36D2BF98}" type="slidenum">
              <a:rPr lang="ar-IQ" smtClean="0"/>
              <a:t>‹#›</a:t>
            </a:fld>
            <a:endParaRPr lang="ar-IQ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80F2-86D2-4115-AEE1-213F3048A4F8}" type="datetimeFigureOut">
              <a:rPr lang="ar-IQ" smtClean="0"/>
              <a:t>17/04/1440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7607-3EF9-4CF9-99F6-B70B36D2BF98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80F2-86D2-4115-AEE1-213F3048A4F8}" type="datetimeFigureOut">
              <a:rPr lang="ar-IQ" smtClean="0"/>
              <a:t>17/04/1440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7607-3EF9-4CF9-99F6-B70B36D2BF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80F2-86D2-4115-AEE1-213F3048A4F8}" type="datetimeFigureOut">
              <a:rPr lang="ar-IQ" smtClean="0"/>
              <a:t>17/04/1440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7607-3EF9-4CF9-99F6-B70B36D2BF98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80F2-86D2-4115-AEE1-213F3048A4F8}" type="datetimeFigureOut">
              <a:rPr lang="ar-IQ" smtClean="0"/>
              <a:t>17/04/1440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7607-3EF9-4CF9-99F6-B70B36D2BF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80F2-86D2-4115-AEE1-213F3048A4F8}" type="datetimeFigureOut">
              <a:rPr lang="ar-IQ" smtClean="0"/>
              <a:t>17/04/1440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7607-3EF9-4CF9-99F6-B70B36D2BF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80F2-86D2-4115-AEE1-213F3048A4F8}" type="datetimeFigureOut">
              <a:rPr lang="ar-IQ" smtClean="0"/>
              <a:t>17/04/1440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7607-3EF9-4CF9-99F6-B70B36D2BF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80F2-86D2-4115-AEE1-213F3048A4F8}" type="datetimeFigureOut">
              <a:rPr lang="ar-IQ" smtClean="0"/>
              <a:t>17/04/1440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7607-3EF9-4CF9-99F6-B70B36D2BF98}" type="slidenum">
              <a:rPr lang="ar-IQ" smtClean="0"/>
              <a:t>‹#›</a:t>
            </a:fld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80F2-86D2-4115-AEE1-213F3048A4F8}" type="datetimeFigureOut">
              <a:rPr lang="ar-IQ" smtClean="0"/>
              <a:t>17/04/1440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7607-3EF9-4CF9-99F6-B70B36D2BF98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1FB80F2-86D2-4115-AEE1-213F3048A4F8}" type="datetimeFigureOut">
              <a:rPr lang="ar-IQ" smtClean="0"/>
              <a:t>17/04/1440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8FE7607-3EF9-4CF9-99F6-B70B36D2BF98}" type="slidenum">
              <a:rPr lang="ar-IQ" smtClean="0"/>
              <a:t>‹#›</a:t>
            </a:fld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1656184"/>
          </a:xfrm>
        </p:spPr>
        <p:txBody>
          <a:bodyPr>
            <a:normAutofit/>
          </a:bodyPr>
          <a:lstStyle/>
          <a:p>
            <a:r>
              <a:rPr lang="ar-IQ" sz="6600" dirty="0" smtClean="0">
                <a:solidFill>
                  <a:srgbClr val="FFFF00"/>
                </a:solidFill>
              </a:rPr>
              <a:t>الخطة الدراسية</a:t>
            </a:r>
            <a:endParaRPr lang="ar-IQ" sz="66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>
                <a:solidFill>
                  <a:srgbClr val="FF0000"/>
                </a:solidFill>
              </a:rPr>
              <a:t>اعداد الدكتور</a:t>
            </a:r>
          </a:p>
          <a:p>
            <a:r>
              <a:rPr lang="ar-IQ" dirty="0" smtClean="0">
                <a:solidFill>
                  <a:srgbClr val="FF0000"/>
                </a:solidFill>
              </a:rPr>
              <a:t> ياس خضر احمد الكسار</a:t>
            </a:r>
          </a:p>
          <a:p>
            <a:r>
              <a:rPr lang="ar-IQ" dirty="0" smtClean="0">
                <a:solidFill>
                  <a:srgbClr val="FF0000"/>
                </a:solidFill>
              </a:rPr>
              <a:t>استاذ طرائق تدريس الجغرافية</a:t>
            </a:r>
          </a:p>
          <a:p>
            <a:r>
              <a:rPr lang="ar-IQ" dirty="0" smtClean="0">
                <a:solidFill>
                  <a:srgbClr val="FF0000"/>
                </a:solidFill>
              </a:rPr>
              <a:t>كلية التربية الاساسية /كلية التربية الاساسية</a:t>
            </a:r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477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260648"/>
            <a:ext cx="8856984" cy="6597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240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4664"/>
            <a:ext cx="9144000" cy="6453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525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648"/>
            <a:ext cx="9144000" cy="656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528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597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FFFF00"/>
                </a:solidFill>
              </a:rPr>
              <a:t>المجال الوجداني</a:t>
            </a:r>
            <a:endParaRPr lang="ar-IQ" dirty="0">
              <a:solidFill>
                <a:srgbClr val="FFFF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56792"/>
            <a:ext cx="8712968" cy="4946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817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FFFF00"/>
                </a:solidFill>
              </a:rPr>
              <a:t>المجال المهاري</a:t>
            </a:r>
            <a:endParaRPr lang="ar-IQ" dirty="0">
              <a:solidFill>
                <a:srgbClr val="FFFF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12776"/>
            <a:ext cx="8892480" cy="5161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9656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31</TotalTime>
  <Words>24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Waveform</vt:lpstr>
      <vt:lpstr>الخطة الدراسية</vt:lpstr>
      <vt:lpstr>PowerPoint Presentation</vt:lpstr>
      <vt:lpstr>PowerPoint Presentation</vt:lpstr>
      <vt:lpstr>PowerPoint Presentation</vt:lpstr>
      <vt:lpstr>PowerPoint Presentation</vt:lpstr>
      <vt:lpstr>المجال الوجداني</vt:lpstr>
      <vt:lpstr>المجال المهاري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الخطة الدراسية</dc:title>
  <dc:creator>DR.Ahmed Saker</dc:creator>
  <cp:lastModifiedBy>DR.Ahmed Saker</cp:lastModifiedBy>
  <cp:revision>6</cp:revision>
  <dcterms:created xsi:type="dcterms:W3CDTF">2018-12-25T14:09:25Z</dcterms:created>
  <dcterms:modified xsi:type="dcterms:W3CDTF">2018-12-25T14:43:55Z</dcterms:modified>
</cp:coreProperties>
</file>