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85C8BC2-CB3C-4CEA-997D-A9160B1BD045}" type="datetimeFigureOut">
              <a:rPr lang="ar-IQ" smtClean="0"/>
              <a:t>06/05/1440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1CA2DEC-2D63-4F59-A881-7ADFB2AA46F6}"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85C8BC2-CB3C-4CEA-997D-A9160B1BD045}"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85C8BC2-CB3C-4CEA-997D-A9160B1BD045}"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85C8BC2-CB3C-4CEA-997D-A9160B1BD045}"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85C8BC2-CB3C-4CEA-997D-A9160B1BD045}"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85C8BC2-CB3C-4CEA-997D-A9160B1BD045}" type="datetimeFigureOut">
              <a:rPr lang="ar-IQ" smtClean="0"/>
              <a:t>06/05/1440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CA2DEC-2D63-4F59-A881-7ADFB2AA46F6}"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85C8BC2-CB3C-4CEA-997D-A9160B1BD045}" type="datetimeFigureOut">
              <a:rPr lang="ar-IQ" smtClean="0"/>
              <a:t>06/05/1440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85C8BC2-CB3C-4CEA-997D-A9160B1BD045}" type="datetimeFigureOut">
              <a:rPr lang="ar-IQ" smtClean="0"/>
              <a:t>06/05/1440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C8BC2-CB3C-4CEA-997D-A9160B1BD045}" type="datetimeFigureOut">
              <a:rPr lang="ar-IQ" smtClean="0"/>
              <a:t>06/05/1440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85C8BC2-CB3C-4CEA-997D-A9160B1BD045}" type="datetimeFigureOut">
              <a:rPr lang="ar-IQ" smtClean="0"/>
              <a:t>06/05/1440</a:t>
            </a:fld>
            <a:endParaRPr lang="ar-IQ"/>
          </a:p>
        </p:txBody>
      </p:sp>
      <p:sp>
        <p:nvSpPr>
          <p:cNvPr id="7" name="Slide Number Placeholder 6"/>
          <p:cNvSpPr>
            <a:spLocks noGrp="1"/>
          </p:cNvSpPr>
          <p:nvPr>
            <p:ph type="sldNum" sz="quarter" idx="12"/>
          </p:nvPr>
        </p:nvSpPr>
        <p:spPr/>
        <p:txBody>
          <a:bodyPr/>
          <a:lstStyle/>
          <a:p>
            <a:fld id="{21CA2DEC-2D63-4F59-A881-7ADFB2AA46F6}"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85C8BC2-CB3C-4CEA-997D-A9160B1BD045}" type="datetimeFigureOut">
              <a:rPr lang="ar-IQ" smtClean="0"/>
              <a:t>06/05/1440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21CA2DEC-2D63-4F59-A881-7ADFB2AA46F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85C8BC2-CB3C-4CEA-997D-A9160B1BD045}" type="datetimeFigureOut">
              <a:rPr lang="ar-IQ" smtClean="0"/>
              <a:t>06/05/1440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1CA2DEC-2D63-4F59-A881-7ADFB2AA46F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محاضرة 12</a:t>
            </a:r>
            <a:br>
              <a:rPr lang="ar-IQ" dirty="0" smtClean="0"/>
            </a:br>
            <a:r>
              <a:rPr lang="ar-IQ" dirty="0" smtClean="0"/>
              <a:t>(تصنيف المعززات عند </a:t>
            </a:r>
            <a:r>
              <a:rPr lang="ar-IQ" dirty="0" err="1" smtClean="0"/>
              <a:t>سكنر</a:t>
            </a:r>
            <a:r>
              <a:rPr lang="ar-IQ" dirty="0" smtClean="0"/>
              <a:t>)</a:t>
            </a:r>
            <a:endParaRPr lang="ar-IQ" dirty="0"/>
          </a:p>
        </p:txBody>
      </p:sp>
      <p:sp>
        <p:nvSpPr>
          <p:cNvPr id="3" name="عنوان فرعي 2"/>
          <p:cNvSpPr>
            <a:spLocks noGrp="1"/>
          </p:cNvSpPr>
          <p:nvPr>
            <p:ph type="subTitle" idx="1"/>
          </p:nvPr>
        </p:nvSpPr>
        <p:spPr/>
        <p:txBody>
          <a:bodyPr/>
          <a:lstStyle/>
          <a:p>
            <a:r>
              <a:rPr lang="ar-IQ" dirty="0" smtClean="0"/>
              <a:t>1- المعززات الاولية والمعززات الثانوية </a:t>
            </a:r>
            <a:endParaRPr lang="ar-IQ" dirty="0"/>
          </a:p>
        </p:txBody>
      </p:sp>
    </p:spTree>
    <p:extLst>
      <p:ext uri="{BB962C8B-B14F-4D97-AF65-F5344CB8AC3E}">
        <p14:creationId xmlns:p14="http://schemas.microsoft.com/office/powerpoint/2010/main" val="145625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المعززات الاولية: هي تلك المثيرات التي تؤدي الى تقوية السلوك دون خبرة سابقة ودون </a:t>
            </a:r>
            <a:r>
              <a:rPr lang="ar-IQ" dirty="0" err="1" smtClean="0"/>
              <a:t>تعلم،ولهذا</a:t>
            </a:r>
            <a:r>
              <a:rPr lang="ar-IQ" dirty="0" smtClean="0"/>
              <a:t> فهي تسمى بالمعززات غير </a:t>
            </a:r>
            <a:r>
              <a:rPr lang="ar-IQ" dirty="0" err="1" smtClean="0"/>
              <a:t>الشرطية.من</a:t>
            </a:r>
            <a:r>
              <a:rPr lang="ar-IQ" dirty="0" smtClean="0"/>
              <a:t> امثلتها الطعام والشراب.</a:t>
            </a:r>
          </a:p>
          <a:p>
            <a:r>
              <a:rPr lang="ar-IQ" dirty="0" smtClean="0"/>
              <a:t>المعززات الثانوية: هي تلك المثيرات التي تكتسب خاصية التعزيز من خلال اقترانها بالمعززات الاولية ،وهي تسمى كذلك بالمعززات الشرطية او المتعلمة فهي مثيرات محايدة اصلا ولكنها اكتسبت القدرة على التعزيز من خلال اقترانها المتكرر بمعززات اخرى.</a:t>
            </a:r>
            <a:endParaRPr lang="ar-IQ" dirty="0"/>
          </a:p>
        </p:txBody>
      </p:sp>
    </p:spTree>
    <p:extLst>
      <p:ext uri="{BB962C8B-B14F-4D97-AF65-F5344CB8AC3E}">
        <p14:creationId xmlns:p14="http://schemas.microsoft.com/office/powerpoint/2010/main" val="3136983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2- المعززات الطبيعية والمعززات الصناعية :</a:t>
            </a:r>
          </a:p>
          <a:p>
            <a:r>
              <a:rPr lang="ar-IQ" dirty="0" smtClean="0"/>
              <a:t>المعززات الطبيعية :هي التوابع ذات العلاقة المنطقية بالسلوك ،ومن الامثلة على ذلك ابتسامة المعلم للطالب .</a:t>
            </a:r>
          </a:p>
          <a:p>
            <a:r>
              <a:rPr lang="ar-IQ" dirty="0" smtClean="0"/>
              <a:t>3- التعزيز الموجب والتعزيز السالب :</a:t>
            </a:r>
          </a:p>
          <a:p>
            <a:r>
              <a:rPr lang="ar-IQ" dirty="0" smtClean="0"/>
              <a:t>التعزيز الموجب هو اضافة مثير معين بعد السلوك مباشرة </a:t>
            </a:r>
            <a:r>
              <a:rPr lang="ar-IQ" dirty="0" err="1" smtClean="0"/>
              <a:t>ممايؤدي</a:t>
            </a:r>
            <a:r>
              <a:rPr lang="ar-IQ" dirty="0" smtClean="0"/>
              <a:t> الى احتمال حدوث ذلك السلوك في المستقبل في المواقف المماثلة مثل تقديم المديح للطالب.</a:t>
            </a:r>
            <a:endParaRPr lang="ar-IQ" dirty="0"/>
          </a:p>
        </p:txBody>
      </p:sp>
    </p:spTree>
    <p:extLst>
      <p:ext uri="{BB962C8B-B14F-4D97-AF65-F5344CB8AC3E}">
        <p14:creationId xmlns:p14="http://schemas.microsoft.com/office/powerpoint/2010/main" val="4128034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التعزيز السالب :من الممكن كذلك تقوية السلوك من خلال ازالة سلوك مؤلم وغير محبب من الموقف او حذفه بعد حدوث السلوك المرغوب فيه مباشرة ومن امثلة السلوك السالب تخفيف العقوبة المفروضة على الفرد نتيجة القيام بسلوك مرغوب فيه .</a:t>
            </a:r>
            <a:endParaRPr lang="ar-IQ" dirty="0"/>
          </a:p>
        </p:txBody>
      </p:sp>
    </p:spTree>
    <p:extLst>
      <p:ext uri="{BB962C8B-B14F-4D97-AF65-F5344CB8AC3E}">
        <p14:creationId xmlns:p14="http://schemas.microsoft.com/office/powerpoint/2010/main" val="261165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يرى </a:t>
            </a:r>
            <a:r>
              <a:rPr lang="ar-IQ" dirty="0" err="1" smtClean="0"/>
              <a:t>سولزر</a:t>
            </a:r>
            <a:r>
              <a:rPr lang="ar-IQ" dirty="0" smtClean="0"/>
              <a:t> خمسة اشكال من المعززات هي:</a:t>
            </a:r>
          </a:p>
          <a:p>
            <a:r>
              <a:rPr lang="ar-IQ" dirty="0" smtClean="0"/>
              <a:t>1- المعززات الغذائية مثل انواع الطعام والشراب.</a:t>
            </a:r>
          </a:p>
          <a:p>
            <a:r>
              <a:rPr lang="ar-IQ" dirty="0" smtClean="0"/>
              <a:t>2- المعززات المادية :تشمل الاشياء التي يحبها الفرد </a:t>
            </a:r>
            <a:r>
              <a:rPr lang="ar-IQ" dirty="0" err="1" smtClean="0"/>
              <a:t>كالالعاب</a:t>
            </a:r>
            <a:r>
              <a:rPr lang="ar-IQ" dirty="0" smtClean="0"/>
              <a:t>.</a:t>
            </a:r>
          </a:p>
          <a:p>
            <a:r>
              <a:rPr lang="ar-IQ" dirty="0" smtClean="0"/>
              <a:t>3- المعززات النشاطية : مثل مشاهدة برامج التلفزيون او عزف الموسيقى.</a:t>
            </a:r>
          </a:p>
          <a:p>
            <a:r>
              <a:rPr lang="ar-IQ" dirty="0" smtClean="0"/>
              <a:t>4- المعززات </a:t>
            </a:r>
            <a:r>
              <a:rPr lang="ar-IQ" dirty="0" err="1" smtClean="0"/>
              <a:t>الرمزية:مثل</a:t>
            </a:r>
            <a:r>
              <a:rPr lang="ar-IQ" dirty="0" smtClean="0"/>
              <a:t> النجوم </a:t>
            </a:r>
            <a:r>
              <a:rPr lang="ar-IQ" dirty="0" err="1" smtClean="0"/>
              <a:t>والكوبونات</a:t>
            </a:r>
            <a:r>
              <a:rPr lang="ar-IQ" dirty="0" smtClean="0"/>
              <a:t>.</a:t>
            </a:r>
          </a:p>
          <a:p>
            <a:r>
              <a:rPr lang="ar-IQ" dirty="0" smtClean="0"/>
              <a:t>5- المعززات </a:t>
            </a:r>
            <a:r>
              <a:rPr lang="ar-IQ" dirty="0" err="1" smtClean="0"/>
              <a:t>الاجتماعية:مثل</a:t>
            </a:r>
            <a:r>
              <a:rPr lang="ar-IQ" dirty="0" smtClean="0"/>
              <a:t> الابتسام والناء.</a:t>
            </a:r>
            <a:endParaRPr lang="ar-IQ" dirty="0"/>
          </a:p>
        </p:txBody>
      </p:sp>
    </p:spTree>
    <p:extLst>
      <p:ext uri="{BB962C8B-B14F-4D97-AF65-F5344CB8AC3E}">
        <p14:creationId xmlns:p14="http://schemas.microsoft.com/office/powerpoint/2010/main" val="3660025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TotalTime>
  <Words>217</Words>
  <Application>Microsoft Office PowerPoint</Application>
  <PresentationFormat>عرض على الشاشة (3:4)‏</PresentationFormat>
  <Paragraphs>15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أوستن</vt:lpstr>
      <vt:lpstr>محاضرة 12 (تصنيف المعززات عند سكنر)</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12 (تصنيف المعززات عند سكنر)</dc:title>
  <dc:creator>Maher</dc:creator>
  <cp:lastModifiedBy>Maher</cp:lastModifiedBy>
  <cp:revision>3</cp:revision>
  <dcterms:created xsi:type="dcterms:W3CDTF">2019-01-12T17:32:30Z</dcterms:created>
  <dcterms:modified xsi:type="dcterms:W3CDTF">2019-01-12T17:56:11Z</dcterms:modified>
</cp:coreProperties>
</file>