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CDC2ACD-D1EB-4C53-AE80-7805CC63F04A}" type="datetimeFigureOut">
              <a:rPr lang="ar-IQ" smtClean="0"/>
              <a:t>06/05/1440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1F43378-B12C-4506-82FE-1E15257BDC35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11</a:t>
            </a:r>
            <a:br>
              <a:rPr lang="ar-IQ" dirty="0" smtClean="0"/>
            </a:br>
            <a:r>
              <a:rPr lang="ar-IQ" dirty="0" smtClean="0"/>
              <a:t>(أنواع جداول التعزيز)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IQ" dirty="0" smtClean="0"/>
              <a:t>في ضوء بعدي النسبة الثابتة والفترة الزمنية الثابتة والمتغيرة يتكون اربع انواع جداول تعزيز: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4756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</a:t>
            </a:r>
            <a:r>
              <a:rPr lang="ar-IQ" dirty="0" smtClean="0">
                <a:solidFill>
                  <a:srgbClr val="FF0000"/>
                </a:solidFill>
              </a:rPr>
              <a:t>جداول تعزيز النسبة الثابتة:</a:t>
            </a:r>
          </a:p>
          <a:p>
            <a:r>
              <a:rPr lang="ar-IQ" dirty="0" smtClean="0"/>
              <a:t>في هذه النمط من التعزيز يكون تقديم المعزز متوقفا على حدوث عدد معين من الاستجابات .اذ يتم تعزيز الفرد بعد تقديمه لهذا العدد من الاستجابات.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5227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2- </a:t>
            </a:r>
            <a:r>
              <a:rPr lang="ar-IQ" dirty="0" smtClean="0">
                <a:solidFill>
                  <a:srgbClr val="FF0000"/>
                </a:solidFill>
              </a:rPr>
              <a:t>جداول النسبة المتغيرة:</a:t>
            </a:r>
          </a:p>
          <a:p>
            <a:pPr marL="0" indent="0">
              <a:buNone/>
            </a:pPr>
            <a:r>
              <a:rPr lang="ar-IQ" dirty="0" smtClean="0"/>
              <a:t> يشبه هذا النمط من التعزيز الجدول السابق مع فارق واحد ،هو ان عدد الاستجابات المطلوبة للحصول على التعزيز في هذا الجدول ليس ثابتا.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7409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3- </a:t>
            </a:r>
            <a:r>
              <a:rPr lang="ar-IQ" dirty="0" smtClean="0">
                <a:solidFill>
                  <a:srgbClr val="FF0000"/>
                </a:solidFill>
              </a:rPr>
              <a:t>الفترة الزمنية الثابتة:</a:t>
            </a:r>
          </a:p>
          <a:p>
            <a:r>
              <a:rPr lang="ar-IQ" dirty="0" smtClean="0"/>
              <a:t>يتوقف التعزيز في هذا النوع من الجداول على مرور فترة زمنية </a:t>
            </a:r>
            <a:r>
              <a:rPr lang="ar-IQ" dirty="0" err="1" smtClean="0"/>
              <a:t>محددة،ةيقدم</a:t>
            </a:r>
            <a:r>
              <a:rPr lang="ar-IQ" dirty="0" smtClean="0"/>
              <a:t> التعزيز </a:t>
            </a:r>
            <a:r>
              <a:rPr lang="ar-IQ" dirty="0" err="1" smtClean="0"/>
              <a:t>لاول</a:t>
            </a:r>
            <a:r>
              <a:rPr lang="ar-IQ" dirty="0" smtClean="0"/>
              <a:t> استجابة تحدث بعد مرور تلك </a:t>
            </a:r>
            <a:r>
              <a:rPr lang="ar-IQ" dirty="0" err="1" smtClean="0"/>
              <a:t>الفترة،والتعزيز</a:t>
            </a:r>
            <a:r>
              <a:rPr lang="ar-IQ" dirty="0" smtClean="0"/>
              <a:t> هنا يقدم </a:t>
            </a:r>
            <a:r>
              <a:rPr lang="ar-IQ" dirty="0" err="1" smtClean="0"/>
              <a:t>لاول</a:t>
            </a:r>
            <a:r>
              <a:rPr lang="ar-IQ" dirty="0" smtClean="0"/>
              <a:t> استجابة تحدث بعد الفترة الزمنية الاولى وبعد ذلك يبدأ بفترة زمنية جديدة واول استجابة تحدث بعد مرور هذه الفترة يتم تعزيزها.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22119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4- </a:t>
            </a:r>
            <a:r>
              <a:rPr lang="ar-IQ" dirty="0" smtClean="0">
                <a:solidFill>
                  <a:srgbClr val="FF0000"/>
                </a:solidFill>
              </a:rPr>
              <a:t>الفترة الزمنية المتغيرة:</a:t>
            </a:r>
          </a:p>
          <a:p>
            <a:r>
              <a:rPr lang="ar-IQ" dirty="0" smtClean="0"/>
              <a:t>يحدث التعزيز في هذا النوع من الجداول بعد فترات زمنية متغيرة تتراوح حول متوسط محدد ، واحد الامثلة على هذا النوع من التعزيز هو قيام المعلم </a:t>
            </a:r>
            <a:r>
              <a:rPr lang="ar-IQ" dirty="0" err="1" smtClean="0"/>
              <a:t>باعطاء</a:t>
            </a:r>
            <a:r>
              <a:rPr lang="ar-IQ" dirty="0" smtClean="0"/>
              <a:t> اختبارات فجائية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22858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166</Words>
  <Application>Microsoft Office PowerPoint</Application>
  <PresentationFormat>عرض على الشاشة (3:4)‏</PresentationFormat>
  <Paragraphs>10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محاضرة 11 (أنواع جداول التعزيز)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11 (أنواع جداول التعزيز)</dc:title>
  <dc:creator>Maher</dc:creator>
  <cp:lastModifiedBy>Maher</cp:lastModifiedBy>
  <cp:revision>4</cp:revision>
  <dcterms:created xsi:type="dcterms:W3CDTF">2019-01-12T16:56:11Z</dcterms:created>
  <dcterms:modified xsi:type="dcterms:W3CDTF">2019-01-12T17:21:09Z</dcterms:modified>
</cp:coreProperties>
</file>