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5F3F742-6588-4ADB-9D91-0A77CCBA6A41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0B87514-436F-4AAA-A8D6-24E36A657C0F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3F742-6588-4ADB-9D91-0A77CCBA6A41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87514-436F-4AAA-A8D6-24E36A657C0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5F3F742-6588-4ADB-9D91-0A77CCBA6A41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0B87514-436F-4AAA-A8D6-24E36A657C0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3F742-6588-4ADB-9D91-0A77CCBA6A41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87514-436F-4AAA-A8D6-24E36A657C0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5F3F742-6588-4ADB-9D91-0A77CCBA6A41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0B87514-436F-4AAA-A8D6-24E36A657C0F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3F742-6588-4ADB-9D91-0A77CCBA6A41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87514-436F-4AAA-A8D6-24E36A657C0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3F742-6588-4ADB-9D91-0A77CCBA6A41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87514-436F-4AAA-A8D6-24E36A657C0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3F742-6588-4ADB-9D91-0A77CCBA6A41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87514-436F-4AAA-A8D6-24E36A657C0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5F3F742-6588-4ADB-9D91-0A77CCBA6A41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87514-436F-4AAA-A8D6-24E36A657C0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3F742-6588-4ADB-9D91-0A77CCBA6A41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87514-436F-4AAA-A8D6-24E36A657C0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3F742-6588-4ADB-9D91-0A77CCBA6A41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B87514-436F-4AAA-A8D6-24E36A657C0F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5F3F742-6588-4ADB-9D91-0A77CCBA6A41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0B87514-436F-4AAA-A8D6-24E36A657C0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محاضرة 9 </a:t>
            </a:r>
            <a:br>
              <a:rPr lang="ar-IQ" dirty="0" smtClean="0"/>
            </a:br>
            <a:r>
              <a:rPr lang="ar-IQ" dirty="0" smtClean="0"/>
              <a:t>(العوامل المؤثرة في الاشراط الكلاسيكي)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IQ" dirty="0" smtClean="0"/>
              <a:t>1- كمية التدريب:</a:t>
            </a:r>
          </a:p>
          <a:p>
            <a:pPr algn="r"/>
            <a:r>
              <a:rPr lang="ar-IQ" dirty="0"/>
              <a:t> </a:t>
            </a:r>
            <a:r>
              <a:rPr lang="ar-IQ" dirty="0" smtClean="0"/>
              <a:t> تشير كمية التدريب الى عدد مرات اقتران المثير الشرطي بالمثير غير الشرطي.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05703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2- الفاصل الزمني بين </a:t>
            </a:r>
            <a:r>
              <a:rPr lang="ar-IQ" dirty="0" err="1" smtClean="0"/>
              <a:t>تقديمم</a:t>
            </a:r>
            <a:r>
              <a:rPr lang="ar-IQ" dirty="0" smtClean="0"/>
              <a:t> المثيرات:</a:t>
            </a:r>
          </a:p>
          <a:p>
            <a:r>
              <a:rPr lang="ar-IQ" dirty="0" smtClean="0"/>
              <a:t>ويقصد بها الفترة الزمنية الفاصلة بين تقديم المثير الشرطي والمثير غير الشرطي ،حيث تلعب هذه الفترة دورا </a:t>
            </a:r>
            <a:r>
              <a:rPr lang="ar-IQ" dirty="0" err="1" smtClean="0"/>
              <a:t>مهما،وقد</a:t>
            </a:r>
            <a:r>
              <a:rPr lang="ar-IQ" dirty="0" smtClean="0"/>
              <a:t> افادت الدراسات ان افضل فترة زمنية هي نصف ثانية.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2650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3- شدة المثير :تفيد نتائج الدراسات بوجود علاقة بين شدة المثير غير الشرطي وقوة الاشراط ،اذ يكون الاشراط اقوى اذا بلغت شدة المثير غير الشرطي درجة معينة.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40697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4- دور التعليمات في الاشراط الكلاسيكي:</a:t>
            </a:r>
          </a:p>
          <a:p>
            <a:r>
              <a:rPr lang="ar-IQ" dirty="0" smtClean="0"/>
              <a:t>تشير نتائج الدراسات الى ان الكائنات البشرية التي تتعرض الى عمليات الاشراط </a:t>
            </a:r>
            <a:r>
              <a:rPr lang="ar-IQ" dirty="0" err="1" smtClean="0"/>
              <a:t>الاكلاسيكي</a:t>
            </a:r>
            <a:r>
              <a:rPr lang="ar-IQ" dirty="0" smtClean="0"/>
              <a:t> قد تغير مستوى ادائها في حال اصدار تعليمات لفظية اليها.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76212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</TotalTime>
  <Words>117</Words>
  <Application>Microsoft Office PowerPoint</Application>
  <PresentationFormat>عرض على الشاشة (3:4)‏</PresentationFormat>
  <Paragraphs>8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وافر</vt:lpstr>
      <vt:lpstr>محاضرة 9  (العوامل المؤثرة في الاشراط الكلاسيكي)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9  (العوامل المؤثرة في الاشراط الكلاسيكي)</dc:title>
  <dc:creator>Maher</dc:creator>
  <cp:lastModifiedBy>Maher</cp:lastModifiedBy>
  <cp:revision>1</cp:revision>
  <dcterms:created xsi:type="dcterms:W3CDTF">2019-01-12T16:14:29Z</dcterms:created>
  <dcterms:modified xsi:type="dcterms:W3CDTF">2019-01-12T16:23:38Z</dcterms:modified>
</cp:coreProperties>
</file>