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B25C92C-B650-45C1-8126-32C23D3E1BDE}" type="datetimeFigureOut">
              <a:rPr lang="ar-IQ" smtClean="0"/>
              <a:t>04/05/1440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50DC57D-2FF7-4792-823E-3DE09EEEA19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التطبيقات التربوية لنظرية </a:t>
            </a:r>
            <a:r>
              <a:rPr lang="ar-IQ" dirty="0" err="1" smtClean="0"/>
              <a:t>ثورندايك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ar-IQ" dirty="0" smtClean="0"/>
              <a:t>يهتم </a:t>
            </a:r>
            <a:r>
              <a:rPr lang="ar-IQ" dirty="0" err="1" smtClean="0"/>
              <a:t>ثورندايك</a:t>
            </a:r>
            <a:r>
              <a:rPr lang="ar-IQ" dirty="0" smtClean="0"/>
              <a:t> بثلاث مسائل اساسية تؤثر في استفادة المعلم منعا في عمله داخل الصف ،وهذه الامور هي :</a:t>
            </a:r>
          </a:p>
          <a:p>
            <a:pPr algn="just"/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7988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أ- تحديد الروابط بين المثيرات والاستجابات التي تتطلب التكوين أو التقوية أو الاضعاف.</a:t>
            </a:r>
          </a:p>
          <a:p>
            <a:r>
              <a:rPr lang="ar-IQ" dirty="0" smtClean="0"/>
              <a:t>ب- تحديد الظروف التي تؤدي الى الرضى او الضيق عند التلاميذ.</a:t>
            </a:r>
          </a:p>
          <a:p>
            <a:r>
              <a:rPr lang="ar-IQ" dirty="0" smtClean="0"/>
              <a:t>ج- استخدام الرضا أو الضيق في التحكم في سلوك التلاميذ.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2440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ar-IQ" dirty="0" smtClean="0"/>
              <a:t>التطبيقات الاخرى لنظرية </a:t>
            </a:r>
            <a:r>
              <a:rPr lang="ar-IQ" dirty="0" err="1" smtClean="0"/>
              <a:t>ثورندايك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أ- على المعلم ان </a:t>
            </a:r>
            <a:r>
              <a:rPr lang="ar-IQ" dirty="0" err="1" smtClean="0"/>
              <a:t>ياخذ</a:t>
            </a:r>
            <a:r>
              <a:rPr lang="ar-IQ" dirty="0" smtClean="0"/>
              <a:t> في نظر الاعتبار ظروف الموقف التعليمي الذي يوجد فيه الطالب.</a:t>
            </a:r>
          </a:p>
          <a:p>
            <a:r>
              <a:rPr lang="ar-IQ" dirty="0" smtClean="0"/>
              <a:t>ب- ان يضع المعلم في اعتباره الاستجابة المرغوب ربطها بهذا الموقف.</a:t>
            </a:r>
          </a:p>
          <a:p>
            <a:r>
              <a:rPr lang="ar-IQ" dirty="0" smtClean="0"/>
              <a:t>ج- الاخذ بعين الاعتبار أن تكوين الروابط </a:t>
            </a:r>
            <a:r>
              <a:rPr lang="ar-IQ" dirty="0" err="1" smtClean="0"/>
              <a:t>لايحدث</a:t>
            </a:r>
            <a:r>
              <a:rPr lang="ar-IQ" dirty="0" smtClean="0"/>
              <a:t> بمعجزة </a:t>
            </a:r>
            <a:r>
              <a:rPr lang="ar-IQ" dirty="0" err="1" smtClean="0"/>
              <a:t>لانه</a:t>
            </a:r>
            <a:r>
              <a:rPr lang="ar-IQ" dirty="0" smtClean="0"/>
              <a:t> يحتاج الى جهد والى فترة يمارس فيها المتعلم هذه الاستجابة مرات عديدة.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127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د- على المعلم تجنب تكوين الروابط الضعيفة وتجنب تكوين اكثر من رابطة في الوقت الواحد .</a:t>
            </a:r>
          </a:p>
          <a:p>
            <a:r>
              <a:rPr lang="ar-IQ" dirty="0" smtClean="0"/>
              <a:t>و- تصميم مواقف التعلم على نحو يجعلها مشابهة لمواقف الحياة بذاتها.</a:t>
            </a:r>
          </a:p>
          <a:p>
            <a:r>
              <a:rPr lang="ar-IQ" dirty="0" smtClean="0"/>
              <a:t>م- التركيز على التعلم القائم على الاداء وليس القائم على الالقاء.</a:t>
            </a:r>
          </a:p>
          <a:p>
            <a:r>
              <a:rPr lang="ar-IQ" dirty="0" smtClean="0"/>
              <a:t>ط- الاهتمام بالتدرج في عملية التعلم من السهل الى الصعب ومن الوحدات البسيطة الى الاكثر تعقيدا.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220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د-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7302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34</TotalTime>
  <Words>175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NewsPrint</vt:lpstr>
      <vt:lpstr>التطبيقات التربوية لنظرية ثورندايك:</vt:lpstr>
      <vt:lpstr>عرض تقديمي في PowerPoint</vt:lpstr>
      <vt:lpstr>التطبيقات الاخرى لنظرية ثورندايك: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3</cp:revision>
  <dcterms:created xsi:type="dcterms:W3CDTF">2019-01-10T18:59:25Z</dcterms:created>
  <dcterms:modified xsi:type="dcterms:W3CDTF">2019-01-10T19:33:45Z</dcterms:modified>
</cp:coreProperties>
</file>